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72" r:id="rId2"/>
    <p:sldId id="476" r:id="rId3"/>
    <p:sldId id="478" r:id="rId4"/>
    <p:sldId id="475" r:id="rId5"/>
    <p:sldId id="479" r:id="rId6"/>
    <p:sldId id="480" r:id="rId7"/>
    <p:sldId id="517" r:id="rId8"/>
    <p:sldId id="518" r:id="rId9"/>
    <p:sldId id="520" r:id="rId10"/>
    <p:sldId id="521" r:id="rId11"/>
    <p:sldId id="523" r:id="rId12"/>
    <p:sldId id="519" r:id="rId13"/>
    <p:sldId id="516" r:id="rId1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339933"/>
    <a:srgbClr val="CC0000"/>
    <a:srgbClr val="800000"/>
    <a:srgbClr val="990033"/>
    <a:srgbClr val="000066"/>
    <a:srgbClr val="000099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3233" autoAdjust="0"/>
  </p:normalViewPr>
  <p:slideViewPr>
    <p:cSldViewPr snapToGrid="0">
      <p:cViewPr varScale="1">
        <p:scale>
          <a:sx n="79" d="100"/>
          <a:sy n="79" d="100"/>
        </p:scale>
        <p:origin x="131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Текущая потребность в кадрах на (01.08.2020)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Лист1!$B$43:$B$61</c:f>
              <c:strCache>
                <c:ptCount val="19"/>
                <c:pt idx="0">
                  <c:v>Менеджер по продажам</c:v>
                </c:pt>
                <c:pt idx="1">
                  <c:v>Продавец</c:v>
                </c:pt>
                <c:pt idx="2">
                  <c:v>Подсобный рабочий</c:v>
                </c:pt>
                <c:pt idx="3">
                  <c:v>Специалист по благоустройству;</c:v>
                </c:pt>
                <c:pt idx="4">
                  <c:v>Швея</c:v>
                </c:pt>
                <c:pt idx="5">
                  <c:v>Воспитатель</c:v>
                </c:pt>
                <c:pt idx="6">
                  <c:v>Специалист по электроснабжению;</c:v>
                </c:pt>
                <c:pt idx="7">
                  <c:v>Повар/шеф-повар</c:v>
                </c:pt>
                <c:pt idx="8">
                  <c:v>Инженер - механик</c:v>
                </c:pt>
                <c:pt idx="9">
                  <c:v>Водители категорий С, Д, Е</c:v>
                </c:pt>
                <c:pt idx="10">
                  <c:v>Инженер - технолог</c:v>
                </c:pt>
                <c:pt idx="11">
                  <c:v>Водитель </c:v>
                </c:pt>
                <c:pt idx="12">
                  <c:v>Слесарь -сантехник, -трубопроводчик</c:v>
                </c:pt>
                <c:pt idx="13">
                  <c:v>Преподаватель/учитель</c:v>
                </c:pt>
                <c:pt idx="14">
                  <c:v>Буфетчик</c:v>
                </c:pt>
                <c:pt idx="15">
                  <c:v>Уборщик произв. и служ. помещений</c:v>
                </c:pt>
                <c:pt idx="16">
                  <c:v>Кладовщик</c:v>
                </c:pt>
                <c:pt idx="17">
                  <c:v>Мойщик-уборщик подвижного состава </c:v>
                </c:pt>
                <c:pt idx="18">
                  <c:v>Кондуктор </c:v>
                </c:pt>
              </c:strCache>
            </c:strRef>
          </c:cat>
          <c:val>
            <c:numRef>
              <c:f>Лист1!$C$43:$C$61</c:f>
              <c:numCache>
                <c:formatCode>General</c:formatCode>
                <c:ptCount val="19"/>
                <c:pt idx="0">
                  <c:v>1348</c:v>
                </c:pt>
                <c:pt idx="1">
                  <c:v>2570</c:v>
                </c:pt>
                <c:pt idx="2">
                  <c:v>845</c:v>
                </c:pt>
                <c:pt idx="3">
                  <c:v>495</c:v>
                </c:pt>
                <c:pt idx="4">
                  <c:v>520</c:v>
                </c:pt>
                <c:pt idx="5">
                  <c:v>620</c:v>
                </c:pt>
                <c:pt idx="6">
                  <c:v>0</c:v>
                </c:pt>
                <c:pt idx="7">
                  <c:v>456</c:v>
                </c:pt>
                <c:pt idx="8">
                  <c:v>218</c:v>
                </c:pt>
                <c:pt idx="9">
                  <c:v>306</c:v>
                </c:pt>
                <c:pt idx="10">
                  <c:v>200</c:v>
                </c:pt>
                <c:pt idx="11">
                  <c:v>393</c:v>
                </c:pt>
                <c:pt idx="12">
                  <c:v>270</c:v>
                </c:pt>
                <c:pt idx="13">
                  <c:v>226</c:v>
                </c:pt>
                <c:pt idx="14">
                  <c:v>338</c:v>
                </c:pt>
                <c:pt idx="15">
                  <c:v>206</c:v>
                </c:pt>
                <c:pt idx="16">
                  <c:v>306</c:v>
                </c:pt>
                <c:pt idx="17">
                  <c:v>201</c:v>
                </c:pt>
                <c:pt idx="18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6-4C78-A97E-075C1C013BDC}"/>
            </c:ext>
          </c:extLst>
        </c:ser>
        <c:ser>
          <c:idx val="1"/>
          <c:order val="1"/>
          <c:tx>
            <c:v>Прогнозная потреб-ность в кадрах на (31.12.2024)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Лист1!$B$43:$B$61</c:f>
              <c:strCache>
                <c:ptCount val="19"/>
                <c:pt idx="0">
                  <c:v>Менеджер по продажам</c:v>
                </c:pt>
                <c:pt idx="1">
                  <c:v>Продавец</c:v>
                </c:pt>
                <c:pt idx="2">
                  <c:v>Подсобный рабочий</c:v>
                </c:pt>
                <c:pt idx="3">
                  <c:v>Специалист по благоустройству;</c:v>
                </c:pt>
                <c:pt idx="4">
                  <c:v>Швея</c:v>
                </c:pt>
                <c:pt idx="5">
                  <c:v>Воспитатель</c:v>
                </c:pt>
                <c:pt idx="6">
                  <c:v>Специалист по электроснабжению;</c:v>
                </c:pt>
                <c:pt idx="7">
                  <c:v>Повар/шеф-повар</c:v>
                </c:pt>
                <c:pt idx="8">
                  <c:v>Инженер - механик</c:v>
                </c:pt>
                <c:pt idx="9">
                  <c:v>Водители категорий С, Д, Е</c:v>
                </c:pt>
                <c:pt idx="10">
                  <c:v>Инженер - технолог</c:v>
                </c:pt>
                <c:pt idx="11">
                  <c:v>Водитель </c:v>
                </c:pt>
                <c:pt idx="12">
                  <c:v>Слесарь -сантехник, -трубопроводчик</c:v>
                </c:pt>
                <c:pt idx="13">
                  <c:v>Преподаватель/учитель</c:v>
                </c:pt>
                <c:pt idx="14">
                  <c:v>Буфетчик</c:v>
                </c:pt>
                <c:pt idx="15">
                  <c:v>Уборщик произв. и служ. помещений</c:v>
                </c:pt>
                <c:pt idx="16">
                  <c:v>Кладовщик</c:v>
                </c:pt>
                <c:pt idx="17">
                  <c:v>Мойщик-уборщик подвижного состава </c:v>
                </c:pt>
                <c:pt idx="18">
                  <c:v>Кондуктор </c:v>
                </c:pt>
              </c:strCache>
            </c:strRef>
          </c:cat>
          <c:val>
            <c:numRef>
              <c:f>Лист1!$D$43:$D$61</c:f>
              <c:numCache>
                <c:formatCode>General</c:formatCode>
                <c:ptCount val="19"/>
                <c:pt idx="0">
                  <c:v>454</c:v>
                </c:pt>
                <c:pt idx="1">
                  <c:v>1094</c:v>
                </c:pt>
                <c:pt idx="2">
                  <c:v>1044</c:v>
                </c:pt>
                <c:pt idx="3">
                  <c:v>683</c:v>
                </c:pt>
                <c:pt idx="4">
                  <c:v>621</c:v>
                </c:pt>
                <c:pt idx="5">
                  <c:v>495</c:v>
                </c:pt>
                <c:pt idx="6">
                  <c:v>484</c:v>
                </c:pt>
                <c:pt idx="7">
                  <c:v>446</c:v>
                </c:pt>
                <c:pt idx="8">
                  <c:v>343</c:v>
                </c:pt>
                <c:pt idx="9">
                  <c:v>342</c:v>
                </c:pt>
                <c:pt idx="10">
                  <c:v>333</c:v>
                </c:pt>
                <c:pt idx="11">
                  <c:v>292</c:v>
                </c:pt>
                <c:pt idx="12">
                  <c:v>288</c:v>
                </c:pt>
                <c:pt idx="13">
                  <c:v>271</c:v>
                </c:pt>
                <c:pt idx="14">
                  <c:v>246</c:v>
                </c:pt>
                <c:pt idx="15">
                  <c:v>232</c:v>
                </c:pt>
                <c:pt idx="16">
                  <c:v>229</c:v>
                </c:pt>
                <c:pt idx="17">
                  <c:v>82</c:v>
                </c:pt>
                <c:pt idx="18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6-4C78-A97E-075C1C013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003359"/>
        <c:axId val="1"/>
      </c:barChart>
      <c:catAx>
        <c:axId val="130300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999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кол-во чел.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003359"/>
        <c:crosses val="autoZero"/>
        <c:crossBetween val="between"/>
      </c:valAx>
      <c:spPr>
        <a:noFill/>
        <a:ln w="25373">
          <a:noFill/>
        </a:ln>
      </c:spPr>
    </c:plotArea>
    <c:legend>
      <c:legendPos val="t"/>
      <c:layout>
        <c:manualLayout>
          <c:xMode val="edge"/>
          <c:yMode val="edge"/>
          <c:x val="0.51758697970972811"/>
          <c:y val="2.5677000165189142E-2"/>
          <c:w val="0.44916573784441327"/>
          <c:h val="0.186623533946368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9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11E6E-D661-4AAC-9C52-74D8D622BF1C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77E77-A9F4-4699-B4EF-68E79A4C9AE9}">
      <dgm:prSet phldrT="[Текст]" custT="1"/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rgbClr val="FF0000"/>
              </a:solidFill>
            </a:rPr>
            <a:t>Отсутствие системной связи планов и программ развития разного уровня</a:t>
          </a:r>
        </a:p>
      </dgm:t>
    </dgm:pt>
    <dgm:pt modelId="{B14134BB-655C-4B0F-88D8-7C6C083A00A5}" type="parTrans" cxnId="{B3235747-4925-4001-8CE9-301489A35CCB}">
      <dgm:prSet/>
      <dgm:spPr/>
      <dgm:t>
        <a:bodyPr/>
        <a:lstStyle/>
        <a:p>
          <a:endParaRPr lang="ru-RU"/>
        </a:p>
      </dgm:t>
    </dgm:pt>
    <dgm:pt modelId="{7AA2662B-9A84-4EE6-BC04-820DFDD222E2}" type="sibTrans" cxnId="{B3235747-4925-4001-8CE9-301489A35CCB}">
      <dgm:prSet/>
      <dgm:spPr/>
      <dgm:t>
        <a:bodyPr/>
        <a:lstStyle/>
        <a:p>
          <a:endParaRPr lang="ru-RU"/>
        </a:p>
      </dgm:t>
    </dgm:pt>
    <dgm:pt modelId="{387B1992-EBD4-491D-BEC5-AFD1600E9C21}">
      <dgm:prSet phldrT="[Текст]" custT="1"/>
      <dgm:spPr/>
      <dgm:t>
        <a:bodyPr/>
        <a:lstStyle/>
        <a:p>
          <a:r>
            <a:rPr lang="ru-RU" sz="1600" dirty="0"/>
            <a:t>Выработка стандартизированных методик проведения исследований рынков труда. </a:t>
          </a:r>
        </a:p>
      </dgm:t>
    </dgm:pt>
    <dgm:pt modelId="{CC58F0B2-ED1A-4C78-A324-76F57094BAAE}" type="parTrans" cxnId="{B0D688B0-7032-4B0C-AD38-BB7F8DDE426D}">
      <dgm:prSet/>
      <dgm:spPr/>
      <dgm:t>
        <a:bodyPr/>
        <a:lstStyle/>
        <a:p>
          <a:endParaRPr lang="ru-RU"/>
        </a:p>
      </dgm:t>
    </dgm:pt>
    <dgm:pt modelId="{61CC823D-1CFA-4131-B449-A606F38BE4D6}" type="sibTrans" cxnId="{B0D688B0-7032-4B0C-AD38-BB7F8DDE426D}">
      <dgm:prSet/>
      <dgm:spPr/>
      <dgm:t>
        <a:bodyPr/>
        <a:lstStyle/>
        <a:p>
          <a:endParaRPr lang="ru-RU"/>
        </a:p>
      </dgm:t>
    </dgm:pt>
    <dgm:pt modelId="{60E0917C-4961-40B1-8D84-339E9D08BB8E}">
      <dgm:prSet phldrT="[Текст]" custT="1"/>
      <dgm:spPr/>
      <dgm:t>
        <a:bodyPr/>
        <a:lstStyle/>
        <a:p>
          <a:r>
            <a:rPr lang="ru-RU" sz="1600" dirty="0"/>
            <a:t>Регулярно проводить совместно с региональными объединениями работодателей исследования рынка труда</a:t>
          </a:r>
        </a:p>
      </dgm:t>
    </dgm:pt>
    <dgm:pt modelId="{5EBB69DE-E288-4F20-AC29-1E07890C8117}" type="parTrans" cxnId="{60E831B0-2DF6-4182-91F4-7FBD8011D183}">
      <dgm:prSet/>
      <dgm:spPr/>
      <dgm:t>
        <a:bodyPr/>
        <a:lstStyle/>
        <a:p>
          <a:endParaRPr lang="ru-RU"/>
        </a:p>
      </dgm:t>
    </dgm:pt>
    <dgm:pt modelId="{F029543B-8C82-4DC0-84EC-30522D97DB8B}" type="sibTrans" cxnId="{60E831B0-2DF6-4182-91F4-7FBD8011D183}">
      <dgm:prSet/>
      <dgm:spPr/>
      <dgm:t>
        <a:bodyPr/>
        <a:lstStyle/>
        <a:p>
          <a:endParaRPr lang="ru-RU"/>
        </a:p>
      </dgm:t>
    </dgm:pt>
    <dgm:pt modelId="{DCCDD5D4-F421-4057-9703-0286B944C9C1}">
      <dgm:prSet phldrT="[Текст]" custT="1"/>
      <dgm:spPr/>
      <dgm:t>
        <a:bodyPr/>
        <a:lstStyle/>
        <a:p>
          <a:r>
            <a:rPr lang="ru-RU" sz="1600" dirty="0"/>
            <a:t>Организация обучения основам стратегического планирования руководителей государственных структур и предприятий, ответственных за составление планов развития различного уровня.</a:t>
          </a:r>
        </a:p>
      </dgm:t>
    </dgm:pt>
    <dgm:pt modelId="{CDBD79FC-3412-46B9-8E42-50849CC33005}" type="parTrans" cxnId="{291162D9-5D14-4E4C-ADF5-5E4A2F67389C}">
      <dgm:prSet/>
      <dgm:spPr/>
      <dgm:t>
        <a:bodyPr/>
        <a:lstStyle/>
        <a:p>
          <a:endParaRPr lang="ru-RU"/>
        </a:p>
      </dgm:t>
    </dgm:pt>
    <dgm:pt modelId="{AD3B8636-7B0A-4FA8-A7B9-02A83C9072EE}" type="sibTrans" cxnId="{291162D9-5D14-4E4C-ADF5-5E4A2F67389C}">
      <dgm:prSet/>
      <dgm:spPr/>
      <dgm:t>
        <a:bodyPr/>
        <a:lstStyle/>
        <a:p>
          <a:endParaRPr lang="ru-RU"/>
        </a:p>
      </dgm:t>
    </dgm:pt>
    <dgm:pt modelId="{35E74ABD-38FA-425A-BBF6-78DED3063467}" type="pres">
      <dgm:prSet presAssocID="{C1D11E6E-D661-4AAC-9C52-74D8D622BF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5C4E1-5E27-474C-ADB1-63B26A329273}" type="pres">
      <dgm:prSet presAssocID="{E0277E77-A9F4-4699-B4EF-68E79A4C9AE9}" presName="root1" presStyleCnt="0"/>
      <dgm:spPr/>
    </dgm:pt>
    <dgm:pt modelId="{90F09C33-FDF8-42F0-A690-CC59DE4BE62E}" type="pres">
      <dgm:prSet presAssocID="{E0277E77-A9F4-4699-B4EF-68E79A4C9AE9}" presName="LevelOneTextNode" presStyleLbl="node0" presStyleIdx="0" presStyleCnt="1" custScaleY="105684" custLinFactNeighborX="472" custLinFactNeighborY="-95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1CF229-2E62-4989-900E-A68E85CFC73B}" type="pres">
      <dgm:prSet presAssocID="{E0277E77-A9F4-4699-B4EF-68E79A4C9AE9}" presName="level2hierChild" presStyleCnt="0"/>
      <dgm:spPr/>
    </dgm:pt>
    <dgm:pt modelId="{199B940C-CC46-48A4-B19C-337EA6F7C8AF}" type="pres">
      <dgm:prSet presAssocID="{5EBB69DE-E288-4F20-AC29-1E07890C811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1B89636-229A-424A-B08D-D04F614954D3}" type="pres">
      <dgm:prSet presAssocID="{5EBB69DE-E288-4F20-AC29-1E07890C811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2D08809-BB59-42D9-A537-2FF4724D76DA}" type="pres">
      <dgm:prSet presAssocID="{60E0917C-4961-40B1-8D84-339E9D08BB8E}" presName="root2" presStyleCnt="0"/>
      <dgm:spPr/>
    </dgm:pt>
    <dgm:pt modelId="{107D1301-40F9-4401-8FC2-15013CCADF72}" type="pres">
      <dgm:prSet presAssocID="{60E0917C-4961-40B1-8D84-339E9D08BB8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F3CE5-F0A0-4288-990F-E8CADD8B106B}" type="pres">
      <dgm:prSet presAssocID="{60E0917C-4961-40B1-8D84-339E9D08BB8E}" presName="level3hierChild" presStyleCnt="0"/>
      <dgm:spPr/>
    </dgm:pt>
    <dgm:pt modelId="{BF009AE4-D67C-4D2F-8A40-98625AA8AAA8}" type="pres">
      <dgm:prSet presAssocID="{CDBD79FC-3412-46B9-8E42-50849CC3300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578A5C8-F8A8-4B54-A340-4BF590EA5B65}" type="pres">
      <dgm:prSet presAssocID="{CDBD79FC-3412-46B9-8E42-50849CC3300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6A77237-1E85-41AE-BED2-ACE7BEE3E7E8}" type="pres">
      <dgm:prSet presAssocID="{DCCDD5D4-F421-4057-9703-0286B944C9C1}" presName="root2" presStyleCnt="0"/>
      <dgm:spPr/>
    </dgm:pt>
    <dgm:pt modelId="{A1F0EF74-B4DB-48B8-A9A7-AFE3BCE302B2}" type="pres">
      <dgm:prSet presAssocID="{DCCDD5D4-F421-4057-9703-0286B944C9C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BCE285-ABE8-4EC1-9209-4BF085DE9EC2}" type="pres">
      <dgm:prSet presAssocID="{DCCDD5D4-F421-4057-9703-0286B944C9C1}" presName="level3hierChild" presStyleCnt="0"/>
      <dgm:spPr/>
    </dgm:pt>
    <dgm:pt modelId="{F98B45D4-39D0-4D7C-8C8F-9D0C0D0ACC3B}" type="pres">
      <dgm:prSet presAssocID="{CC58F0B2-ED1A-4C78-A324-76F57094BAA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FE7E90F-F85B-4B0E-9367-6F1B15437619}" type="pres">
      <dgm:prSet presAssocID="{CC58F0B2-ED1A-4C78-A324-76F57094BAA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6E0BB4A-B5B3-4FB4-B0EB-EAA203FB9D65}" type="pres">
      <dgm:prSet presAssocID="{387B1992-EBD4-491D-BEC5-AFD1600E9C21}" presName="root2" presStyleCnt="0"/>
      <dgm:spPr/>
    </dgm:pt>
    <dgm:pt modelId="{36479B01-BC2F-4B82-BD95-8D1E04518B10}" type="pres">
      <dgm:prSet presAssocID="{387B1992-EBD4-491D-BEC5-AFD1600E9C2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1EDD0-75F1-4173-9B36-72F304B7C46E}" type="pres">
      <dgm:prSet presAssocID="{387B1992-EBD4-491D-BEC5-AFD1600E9C21}" presName="level3hierChild" presStyleCnt="0"/>
      <dgm:spPr/>
    </dgm:pt>
  </dgm:ptLst>
  <dgm:cxnLst>
    <dgm:cxn modelId="{B7D01474-A40E-4ED5-9244-0FC2589EF329}" type="presOf" srcId="{CDBD79FC-3412-46B9-8E42-50849CC33005}" destId="{7578A5C8-F8A8-4B54-A340-4BF590EA5B65}" srcOrd="1" destOrd="0" presId="urn:microsoft.com/office/officeart/2005/8/layout/hierarchy2"/>
    <dgm:cxn modelId="{3E5B1CEB-3D58-44C8-8127-5B9CFAC27394}" type="presOf" srcId="{CDBD79FC-3412-46B9-8E42-50849CC33005}" destId="{BF009AE4-D67C-4D2F-8A40-98625AA8AAA8}" srcOrd="0" destOrd="0" presId="urn:microsoft.com/office/officeart/2005/8/layout/hierarchy2"/>
    <dgm:cxn modelId="{D7F3388B-E981-4DF6-B30D-6765E27132C8}" type="presOf" srcId="{60E0917C-4961-40B1-8D84-339E9D08BB8E}" destId="{107D1301-40F9-4401-8FC2-15013CCADF72}" srcOrd="0" destOrd="0" presId="urn:microsoft.com/office/officeart/2005/8/layout/hierarchy2"/>
    <dgm:cxn modelId="{C401F90C-CC56-4B4D-8FF4-1C2FA7BE6751}" type="presOf" srcId="{E0277E77-A9F4-4699-B4EF-68E79A4C9AE9}" destId="{90F09C33-FDF8-42F0-A690-CC59DE4BE62E}" srcOrd="0" destOrd="0" presId="urn:microsoft.com/office/officeart/2005/8/layout/hierarchy2"/>
    <dgm:cxn modelId="{77EE5ECB-C4E5-43A3-AFB9-DC20478E0D21}" type="presOf" srcId="{CC58F0B2-ED1A-4C78-A324-76F57094BAAE}" destId="{4FE7E90F-F85B-4B0E-9367-6F1B15437619}" srcOrd="1" destOrd="0" presId="urn:microsoft.com/office/officeart/2005/8/layout/hierarchy2"/>
    <dgm:cxn modelId="{F64FD0C0-BA15-4DA6-A52C-5B3F3E59EF23}" type="presOf" srcId="{387B1992-EBD4-491D-BEC5-AFD1600E9C21}" destId="{36479B01-BC2F-4B82-BD95-8D1E04518B10}" srcOrd="0" destOrd="0" presId="urn:microsoft.com/office/officeart/2005/8/layout/hierarchy2"/>
    <dgm:cxn modelId="{291162D9-5D14-4E4C-ADF5-5E4A2F67389C}" srcId="{E0277E77-A9F4-4699-B4EF-68E79A4C9AE9}" destId="{DCCDD5D4-F421-4057-9703-0286B944C9C1}" srcOrd="1" destOrd="0" parTransId="{CDBD79FC-3412-46B9-8E42-50849CC33005}" sibTransId="{AD3B8636-7B0A-4FA8-A7B9-02A83C9072EE}"/>
    <dgm:cxn modelId="{60E831B0-2DF6-4182-91F4-7FBD8011D183}" srcId="{E0277E77-A9F4-4699-B4EF-68E79A4C9AE9}" destId="{60E0917C-4961-40B1-8D84-339E9D08BB8E}" srcOrd="0" destOrd="0" parTransId="{5EBB69DE-E288-4F20-AC29-1E07890C8117}" sibTransId="{F029543B-8C82-4DC0-84EC-30522D97DB8B}"/>
    <dgm:cxn modelId="{B3235747-4925-4001-8CE9-301489A35CCB}" srcId="{C1D11E6E-D661-4AAC-9C52-74D8D622BF1C}" destId="{E0277E77-A9F4-4699-B4EF-68E79A4C9AE9}" srcOrd="0" destOrd="0" parTransId="{B14134BB-655C-4B0F-88D8-7C6C083A00A5}" sibTransId="{7AA2662B-9A84-4EE6-BC04-820DFDD222E2}"/>
    <dgm:cxn modelId="{B74817B2-26B3-4A37-8487-7D304349E574}" type="presOf" srcId="{C1D11E6E-D661-4AAC-9C52-74D8D622BF1C}" destId="{35E74ABD-38FA-425A-BBF6-78DED3063467}" srcOrd="0" destOrd="0" presId="urn:microsoft.com/office/officeart/2005/8/layout/hierarchy2"/>
    <dgm:cxn modelId="{97C3B93A-7842-44B8-A626-558D594ACAFC}" type="presOf" srcId="{5EBB69DE-E288-4F20-AC29-1E07890C8117}" destId="{199B940C-CC46-48A4-B19C-337EA6F7C8AF}" srcOrd="0" destOrd="0" presId="urn:microsoft.com/office/officeart/2005/8/layout/hierarchy2"/>
    <dgm:cxn modelId="{BAEB80EE-885A-4AA0-982D-7C4649EDF542}" type="presOf" srcId="{5EBB69DE-E288-4F20-AC29-1E07890C8117}" destId="{D1B89636-229A-424A-B08D-D04F614954D3}" srcOrd="1" destOrd="0" presId="urn:microsoft.com/office/officeart/2005/8/layout/hierarchy2"/>
    <dgm:cxn modelId="{B0D688B0-7032-4B0C-AD38-BB7F8DDE426D}" srcId="{E0277E77-A9F4-4699-B4EF-68E79A4C9AE9}" destId="{387B1992-EBD4-491D-BEC5-AFD1600E9C21}" srcOrd="2" destOrd="0" parTransId="{CC58F0B2-ED1A-4C78-A324-76F57094BAAE}" sibTransId="{61CC823D-1CFA-4131-B449-A606F38BE4D6}"/>
    <dgm:cxn modelId="{3667C6F2-7760-47C1-AC3D-3ECF62EAEFD9}" type="presOf" srcId="{CC58F0B2-ED1A-4C78-A324-76F57094BAAE}" destId="{F98B45D4-39D0-4D7C-8C8F-9D0C0D0ACC3B}" srcOrd="0" destOrd="0" presId="urn:microsoft.com/office/officeart/2005/8/layout/hierarchy2"/>
    <dgm:cxn modelId="{A9529824-6956-4167-BF21-93632862CE72}" type="presOf" srcId="{DCCDD5D4-F421-4057-9703-0286B944C9C1}" destId="{A1F0EF74-B4DB-48B8-A9A7-AFE3BCE302B2}" srcOrd="0" destOrd="0" presId="urn:microsoft.com/office/officeart/2005/8/layout/hierarchy2"/>
    <dgm:cxn modelId="{6378D676-8BC8-401C-A680-6DBCC9B7F946}" type="presParOf" srcId="{35E74ABD-38FA-425A-BBF6-78DED3063467}" destId="{8855C4E1-5E27-474C-ADB1-63B26A329273}" srcOrd="0" destOrd="0" presId="urn:microsoft.com/office/officeart/2005/8/layout/hierarchy2"/>
    <dgm:cxn modelId="{B88CB4B0-289D-4B72-BE35-A4DF580D542F}" type="presParOf" srcId="{8855C4E1-5E27-474C-ADB1-63B26A329273}" destId="{90F09C33-FDF8-42F0-A690-CC59DE4BE62E}" srcOrd="0" destOrd="0" presId="urn:microsoft.com/office/officeart/2005/8/layout/hierarchy2"/>
    <dgm:cxn modelId="{2FDA1472-CF87-4BE3-87F3-2877F114825E}" type="presParOf" srcId="{8855C4E1-5E27-474C-ADB1-63B26A329273}" destId="{3D1CF229-2E62-4989-900E-A68E85CFC73B}" srcOrd="1" destOrd="0" presId="urn:microsoft.com/office/officeart/2005/8/layout/hierarchy2"/>
    <dgm:cxn modelId="{A73B5477-C9AC-40D3-906A-657EC5B18DA4}" type="presParOf" srcId="{3D1CF229-2E62-4989-900E-A68E85CFC73B}" destId="{199B940C-CC46-48A4-B19C-337EA6F7C8AF}" srcOrd="0" destOrd="0" presId="urn:microsoft.com/office/officeart/2005/8/layout/hierarchy2"/>
    <dgm:cxn modelId="{43699059-FE05-4839-9113-DAB4DCA43BA4}" type="presParOf" srcId="{199B940C-CC46-48A4-B19C-337EA6F7C8AF}" destId="{D1B89636-229A-424A-B08D-D04F614954D3}" srcOrd="0" destOrd="0" presId="urn:microsoft.com/office/officeart/2005/8/layout/hierarchy2"/>
    <dgm:cxn modelId="{BC9A5AF3-4BC1-46ED-A464-6DC45CE86195}" type="presParOf" srcId="{3D1CF229-2E62-4989-900E-A68E85CFC73B}" destId="{52D08809-BB59-42D9-A537-2FF4724D76DA}" srcOrd="1" destOrd="0" presId="urn:microsoft.com/office/officeart/2005/8/layout/hierarchy2"/>
    <dgm:cxn modelId="{40C1B8A6-051D-4A47-96A9-C23CD38334D0}" type="presParOf" srcId="{52D08809-BB59-42D9-A537-2FF4724D76DA}" destId="{107D1301-40F9-4401-8FC2-15013CCADF72}" srcOrd="0" destOrd="0" presId="urn:microsoft.com/office/officeart/2005/8/layout/hierarchy2"/>
    <dgm:cxn modelId="{840980F5-FF6A-45C3-89A7-13D5E6B4B80B}" type="presParOf" srcId="{52D08809-BB59-42D9-A537-2FF4724D76DA}" destId="{8AFF3CE5-F0A0-4288-990F-E8CADD8B106B}" srcOrd="1" destOrd="0" presId="urn:microsoft.com/office/officeart/2005/8/layout/hierarchy2"/>
    <dgm:cxn modelId="{C1B6E636-CA4A-4A5E-9CF8-0199F03288B1}" type="presParOf" srcId="{3D1CF229-2E62-4989-900E-A68E85CFC73B}" destId="{BF009AE4-D67C-4D2F-8A40-98625AA8AAA8}" srcOrd="2" destOrd="0" presId="urn:microsoft.com/office/officeart/2005/8/layout/hierarchy2"/>
    <dgm:cxn modelId="{0A6A6414-0B37-4E43-8B34-2C8415D70B23}" type="presParOf" srcId="{BF009AE4-D67C-4D2F-8A40-98625AA8AAA8}" destId="{7578A5C8-F8A8-4B54-A340-4BF590EA5B65}" srcOrd="0" destOrd="0" presId="urn:microsoft.com/office/officeart/2005/8/layout/hierarchy2"/>
    <dgm:cxn modelId="{A4407BEE-633C-408C-908C-4ABEA4700AD9}" type="presParOf" srcId="{3D1CF229-2E62-4989-900E-A68E85CFC73B}" destId="{46A77237-1E85-41AE-BED2-ACE7BEE3E7E8}" srcOrd="3" destOrd="0" presId="urn:microsoft.com/office/officeart/2005/8/layout/hierarchy2"/>
    <dgm:cxn modelId="{790886C7-FE08-4D17-8ED6-1056780C5EC5}" type="presParOf" srcId="{46A77237-1E85-41AE-BED2-ACE7BEE3E7E8}" destId="{A1F0EF74-B4DB-48B8-A9A7-AFE3BCE302B2}" srcOrd="0" destOrd="0" presId="urn:microsoft.com/office/officeart/2005/8/layout/hierarchy2"/>
    <dgm:cxn modelId="{A08EBE17-8D0B-41A9-9E52-69E59789A35D}" type="presParOf" srcId="{46A77237-1E85-41AE-BED2-ACE7BEE3E7E8}" destId="{A2BCE285-ABE8-4EC1-9209-4BF085DE9EC2}" srcOrd="1" destOrd="0" presId="urn:microsoft.com/office/officeart/2005/8/layout/hierarchy2"/>
    <dgm:cxn modelId="{92C013AB-58EE-4E98-9A88-12AF1137A729}" type="presParOf" srcId="{3D1CF229-2E62-4989-900E-A68E85CFC73B}" destId="{F98B45D4-39D0-4D7C-8C8F-9D0C0D0ACC3B}" srcOrd="4" destOrd="0" presId="urn:microsoft.com/office/officeart/2005/8/layout/hierarchy2"/>
    <dgm:cxn modelId="{4AB1B778-D472-48DC-9A07-D740FCF0FF16}" type="presParOf" srcId="{F98B45D4-39D0-4D7C-8C8F-9D0C0D0ACC3B}" destId="{4FE7E90F-F85B-4B0E-9367-6F1B15437619}" srcOrd="0" destOrd="0" presId="urn:microsoft.com/office/officeart/2005/8/layout/hierarchy2"/>
    <dgm:cxn modelId="{93090129-1304-43A2-9937-57CE018F1CDA}" type="presParOf" srcId="{3D1CF229-2E62-4989-900E-A68E85CFC73B}" destId="{16E0BB4A-B5B3-4FB4-B0EB-EAA203FB9D65}" srcOrd="5" destOrd="0" presId="urn:microsoft.com/office/officeart/2005/8/layout/hierarchy2"/>
    <dgm:cxn modelId="{091F8271-BF95-4D0B-B670-8BACE3B3B719}" type="presParOf" srcId="{16E0BB4A-B5B3-4FB4-B0EB-EAA203FB9D65}" destId="{36479B01-BC2F-4B82-BD95-8D1E04518B10}" srcOrd="0" destOrd="0" presId="urn:microsoft.com/office/officeart/2005/8/layout/hierarchy2"/>
    <dgm:cxn modelId="{FC34B666-B372-45DE-8429-CDB88271C582}" type="presParOf" srcId="{16E0BB4A-B5B3-4FB4-B0EB-EAA203FB9D65}" destId="{14A1EDD0-75F1-4173-9B36-72F304B7C4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012ED-5B0A-4731-A5DC-215B1254291F}" type="doc">
      <dgm:prSet loTypeId="urn:microsoft.com/office/officeart/2005/8/layout/radial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BF88C-8461-4264-B2D6-87F211CACBE5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Высокий уровень миграции трудоспособного населения за пределы республики</a:t>
          </a:r>
        </a:p>
      </dgm:t>
    </dgm:pt>
    <dgm:pt modelId="{97D2FD8F-26AD-4414-8BD8-44A1FF11C23F}" type="parTrans" cxnId="{65DCB99B-08BD-41DC-8CAF-24AFA2B2C0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65B3994-E56A-4B79-9D5C-CCE4D57895D2}" type="sibTrans" cxnId="{65DCB99B-08BD-41DC-8CAF-24AFA2B2C0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528D139-8D42-4492-91D6-4483BDB7255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kern="1200" dirty="0">
              <a:solidFill>
                <a:srgbClr val="FF0000"/>
              </a:solidFill>
              <a:latin typeface="+mj-lt"/>
              <a:ea typeface="+mn-ea"/>
              <a:cs typeface="+mn-cs"/>
            </a:rPr>
            <a:t>Разбалансированность рынка труда</a:t>
          </a:r>
        </a:p>
      </dgm:t>
    </dgm:pt>
    <dgm:pt modelId="{F4AC4039-66A0-408C-8A5B-7ED010097A0B}" type="sibTrans" cxnId="{A1065E56-A5E5-469C-964C-69852083588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AF801F4-EFF5-428E-8D2A-61D9981EBFCF}" type="parTrans" cxnId="{A1065E56-A5E5-469C-964C-69852083588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583848E-CCE8-44AE-B2DE-526D7716078C}">
      <dgm:prSet custT="1"/>
      <dgm:spPr/>
      <dgm:t>
        <a:bodyPr/>
        <a:lstStyle/>
        <a:p>
          <a:r>
            <a:rPr lang="ru-RU" sz="1400" dirty="0">
              <a:latin typeface="+mj-lt"/>
            </a:rPr>
            <a:t>Низкий уровень заработной платы и высокая текучесть персонала</a:t>
          </a:r>
        </a:p>
      </dgm:t>
    </dgm:pt>
    <dgm:pt modelId="{4192D907-445B-49D4-A706-D650124288E2}" type="parTrans" cxnId="{3CD7DE17-E1BD-4184-B63F-C991006351D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9CCB386-0565-4828-BB8C-2E7B8FA48C2C}" type="sibTrans" cxnId="{3CD7DE17-E1BD-4184-B63F-C991006351D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7771A4E-5CF6-45E9-B88B-C877C3E663C8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Отток квалифицированных работников в регионы с более высоким уровнем социально-экономического развития</a:t>
          </a:r>
        </a:p>
      </dgm:t>
    </dgm:pt>
    <dgm:pt modelId="{0505DC3C-A02A-4FA3-8078-EE4BB1003578}" type="parTrans" cxnId="{ED7934BE-54CF-415A-915B-EC66DAE6DD5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421E488-52F7-4388-B508-02092407C79C}" type="sibTrans" cxnId="{ED7934BE-54CF-415A-915B-EC66DAE6DD5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08EBFE4-0580-4208-87B5-5C58F488DC87}" type="pres">
      <dgm:prSet presAssocID="{CEA012ED-5B0A-4731-A5DC-215B125429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4A726-C3B4-474A-9A81-BEED818E157C}" type="pres">
      <dgm:prSet presAssocID="{CEA012ED-5B0A-4731-A5DC-215B1254291F}" presName="radial" presStyleCnt="0">
        <dgm:presLayoutVars>
          <dgm:animLvl val="ctr"/>
        </dgm:presLayoutVars>
      </dgm:prSet>
      <dgm:spPr/>
    </dgm:pt>
    <dgm:pt modelId="{655AE717-639F-47AD-A019-0E239F04F424}" type="pres">
      <dgm:prSet presAssocID="{3528D139-8D42-4492-91D6-4483BDB72552}" presName="centerShape" presStyleLbl="vennNode1" presStyleIdx="0" presStyleCnt="4" custScaleX="130339" custScaleY="45973" custLinFactNeighborX="-3037" custLinFactNeighborY="-58371"/>
      <dgm:spPr/>
      <dgm:t>
        <a:bodyPr/>
        <a:lstStyle/>
        <a:p>
          <a:endParaRPr lang="ru-RU"/>
        </a:p>
      </dgm:t>
    </dgm:pt>
    <dgm:pt modelId="{FCE9586D-1E6E-45F1-AEDE-1457C45B00FE}" type="pres">
      <dgm:prSet presAssocID="{DD5BF88C-8461-4264-B2D6-87F211CACBE5}" presName="node" presStyleLbl="vennNode1" presStyleIdx="1" presStyleCnt="4" custScaleX="252707" custScaleY="63330" custRadScaleRad="61955" custRadScaleInc="2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049AE-FF46-4AC3-B4F8-0FF356DE6125}" type="pres">
      <dgm:prSet presAssocID="{8583848E-CCE8-44AE-B2DE-526D7716078C}" presName="node" presStyleLbl="vennNode1" presStyleIdx="2" presStyleCnt="4" custScaleX="166863" custRadScaleRad="159657" custRadScaleInc="-54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37954-0370-4A51-801E-DCE796C16900}" type="pres">
      <dgm:prSet presAssocID="{27771A4E-5CF6-45E9-B88B-C877C3E663C8}" presName="node" presStyleLbl="vennNode1" presStyleIdx="3" presStyleCnt="4" custScaleX="177808" custRadScaleRad="157337" custRadScaleInc="52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62B17-4F67-430D-8BE7-762A3B3A0781}" type="presOf" srcId="{8583848E-CCE8-44AE-B2DE-526D7716078C}" destId="{6E0049AE-FF46-4AC3-B4F8-0FF356DE6125}" srcOrd="0" destOrd="0" presId="urn:microsoft.com/office/officeart/2005/8/layout/radial3"/>
    <dgm:cxn modelId="{E1D89719-807F-4EFB-A4B1-630E46872150}" type="presOf" srcId="{3528D139-8D42-4492-91D6-4483BDB72552}" destId="{655AE717-639F-47AD-A019-0E239F04F424}" srcOrd="0" destOrd="0" presId="urn:microsoft.com/office/officeart/2005/8/layout/radial3"/>
    <dgm:cxn modelId="{3CD7DE17-E1BD-4184-B63F-C991006351D9}" srcId="{3528D139-8D42-4492-91D6-4483BDB72552}" destId="{8583848E-CCE8-44AE-B2DE-526D7716078C}" srcOrd="1" destOrd="0" parTransId="{4192D907-445B-49D4-A706-D650124288E2}" sibTransId="{29CCB386-0565-4828-BB8C-2E7B8FA48C2C}"/>
    <dgm:cxn modelId="{7ABA94D5-4C26-4671-AEA8-A35C452FA7BC}" type="presOf" srcId="{27771A4E-5CF6-45E9-B88B-C877C3E663C8}" destId="{78D37954-0370-4A51-801E-DCE796C16900}" srcOrd="0" destOrd="0" presId="urn:microsoft.com/office/officeart/2005/8/layout/radial3"/>
    <dgm:cxn modelId="{ED7934BE-54CF-415A-915B-EC66DAE6DD57}" srcId="{3528D139-8D42-4492-91D6-4483BDB72552}" destId="{27771A4E-5CF6-45E9-B88B-C877C3E663C8}" srcOrd="2" destOrd="0" parTransId="{0505DC3C-A02A-4FA3-8078-EE4BB1003578}" sibTransId="{4421E488-52F7-4388-B508-02092407C79C}"/>
    <dgm:cxn modelId="{501617B5-225C-4CE0-9892-87D1B8EF8775}" type="presOf" srcId="{DD5BF88C-8461-4264-B2D6-87F211CACBE5}" destId="{FCE9586D-1E6E-45F1-AEDE-1457C45B00FE}" srcOrd="0" destOrd="0" presId="urn:microsoft.com/office/officeart/2005/8/layout/radial3"/>
    <dgm:cxn modelId="{230872EC-A4F9-4F26-91EF-EB7983C9320F}" type="presOf" srcId="{CEA012ED-5B0A-4731-A5DC-215B1254291F}" destId="{A08EBFE4-0580-4208-87B5-5C58F488DC87}" srcOrd="0" destOrd="0" presId="urn:microsoft.com/office/officeart/2005/8/layout/radial3"/>
    <dgm:cxn modelId="{65DCB99B-08BD-41DC-8CAF-24AFA2B2C0F7}" srcId="{3528D139-8D42-4492-91D6-4483BDB72552}" destId="{DD5BF88C-8461-4264-B2D6-87F211CACBE5}" srcOrd="0" destOrd="0" parTransId="{97D2FD8F-26AD-4414-8BD8-44A1FF11C23F}" sibTransId="{B65B3994-E56A-4B79-9D5C-CCE4D57895D2}"/>
    <dgm:cxn modelId="{A1065E56-A5E5-469C-964C-698520835886}" srcId="{CEA012ED-5B0A-4731-A5DC-215B1254291F}" destId="{3528D139-8D42-4492-91D6-4483BDB72552}" srcOrd="0" destOrd="0" parTransId="{5AF801F4-EFF5-428E-8D2A-61D9981EBFCF}" sibTransId="{F4AC4039-66A0-408C-8A5B-7ED010097A0B}"/>
    <dgm:cxn modelId="{B7A287C8-247E-46B6-A813-648098F38B90}" type="presParOf" srcId="{A08EBFE4-0580-4208-87B5-5C58F488DC87}" destId="{6E34A726-C3B4-474A-9A81-BEED818E157C}" srcOrd="0" destOrd="0" presId="urn:microsoft.com/office/officeart/2005/8/layout/radial3"/>
    <dgm:cxn modelId="{E74F7330-41A0-4BFB-9D25-7505FC7137B5}" type="presParOf" srcId="{6E34A726-C3B4-474A-9A81-BEED818E157C}" destId="{655AE717-639F-47AD-A019-0E239F04F424}" srcOrd="0" destOrd="0" presId="urn:microsoft.com/office/officeart/2005/8/layout/radial3"/>
    <dgm:cxn modelId="{62A1995D-1553-470B-B96F-D558FD14404E}" type="presParOf" srcId="{6E34A726-C3B4-474A-9A81-BEED818E157C}" destId="{FCE9586D-1E6E-45F1-AEDE-1457C45B00FE}" srcOrd="1" destOrd="0" presId="urn:microsoft.com/office/officeart/2005/8/layout/radial3"/>
    <dgm:cxn modelId="{E7594E30-1B77-4B30-835A-2C7788F51A7C}" type="presParOf" srcId="{6E34A726-C3B4-474A-9A81-BEED818E157C}" destId="{6E0049AE-FF46-4AC3-B4F8-0FF356DE6125}" srcOrd="2" destOrd="0" presId="urn:microsoft.com/office/officeart/2005/8/layout/radial3"/>
    <dgm:cxn modelId="{6C3BC665-C878-4F27-B228-4EA725E1AD3D}" type="presParOf" srcId="{6E34A726-C3B4-474A-9A81-BEED818E157C}" destId="{78D37954-0370-4A51-801E-DCE796C1690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7F2F6-186B-4FC4-A36B-FBE640B3551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E08B6-66F5-4A63-AC25-DEB64622E793}">
      <dgm:prSet phldrT="[Текст]" custT="1"/>
      <dgm:spPr/>
      <dgm:t>
        <a:bodyPr/>
        <a:lstStyle/>
        <a:p>
          <a:endParaRPr lang="ru-RU" sz="1600" b="1" dirty="0">
            <a:solidFill>
              <a:srgbClr val="C00000"/>
            </a:solidFill>
          </a:endParaRPr>
        </a:p>
        <a:p>
          <a:r>
            <a:rPr lang="ru-RU" sz="1600" b="1" dirty="0">
              <a:solidFill>
                <a:srgbClr val="C00000"/>
              </a:solidFill>
            </a:rPr>
            <a:t>1. </a:t>
          </a:r>
        </a:p>
        <a:p>
          <a:r>
            <a:rPr lang="ru-RU" sz="1600" dirty="0" smtClean="0"/>
            <a:t>Недостаточный </a:t>
          </a:r>
          <a:r>
            <a:rPr lang="ru-RU" sz="1600" dirty="0"/>
            <a:t>уровень знаний руководителей предприятий и кадровых служб о механизмах функционирования и состоянии рынка </a:t>
          </a:r>
          <a:r>
            <a:rPr lang="ru-RU" sz="1600" dirty="0" smtClean="0"/>
            <a:t>труда</a:t>
          </a:r>
          <a:endParaRPr lang="ru-RU" sz="1600" dirty="0"/>
        </a:p>
      </dgm:t>
    </dgm:pt>
    <dgm:pt modelId="{0EA49214-7DFA-4A10-BCAD-CD5744CF9554}" type="parTrans" cxnId="{0FDACDFF-8BF1-4E17-AA30-C90863819FC4}">
      <dgm:prSet/>
      <dgm:spPr/>
      <dgm:t>
        <a:bodyPr/>
        <a:lstStyle/>
        <a:p>
          <a:endParaRPr lang="ru-RU" sz="1400"/>
        </a:p>
      </dgm:t>
    </dgm:pt>
    <dgm:pt modelId="{0D876C04-8473-4D0A-96B7-20ADDADE725D}" type="sibTrans" cxnId="{0FDACDFF-8BF1-4E17-AA30-C90863819FC4}">
      <dgm:prSet/>
      <dgm:spPr/>
      <dgm:t>
        <a:bodyPr/>
        <a:lstStyle/>
        <a:p>
          <a:endParaRPr lang="ru-RU" sz="1400"/>
        </a:p>
      </dgm:t>
    </dgm:pt>
    <dgm:pt modelId="{CA432F45-7A99-43C7-8DD8-AA4A9AFFDB9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Регулярный мониторинг рынка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труда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1DF6B589-6285-4AB8-B20A-006C67D4F065}" type="parTrans" cxnId="{EFA0820C-72D5-4E48-823F-16ABF6B30C7E}">
      <dgm:prSet/>
      <dgm:spPr/>
      <dgm:t>
        <a:bodyPr/>
        <a:lstStyle/>
        <a:p>
          <a:endParaRPr lang="ru-RU" sz="1400"/>
        </a:p>
      </dgm:t>
    </dgm:pt>
    <dgm:pt modelId="{8F979A7A-89A2-481C-8A07-D5794248F0AE}" type="sibTrans" cxnId="{EFA0820C-72D5-4E48-823F-16ABF6B30C7E}">
      <dgm:prSet/>
      <dgm:spPr/>
      <dgm:t>
        <a:bodyPr/>
        <a:lstStyle/>
        <a:p>
          <a:endParaRPr lang="ru-RU" sz="1400"/>
        </a:p>
      </dgm:t>
    </dgm:pt>
    <dgm:pt modelId="{1B56DDC3-1414-4DF9-82CE-308D99875512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2. </a:t>
          </a:r>
        </a:p>
        <a:p>
          <a:r>
            <a:rPr lang="ru-RU" sz="1600" dirty="0" smtClean="0"/>
            <a:t>Рост </a:t>
          </a:r>
          <a:r>
            <a:rPr lang="ru-RU" sz="1600" dirty="0"/>
            <a:t>дефицита рабочих профессий на обрабатывающих предприятиях.</a:t>
          </a:r>
        </a:p>
        <a:p>
          <a:r>
            <a:rPr lang="ru-RU" sz="1600" dirty="0"/>
            <a:t>Дисбаланс спроса и предложения на рынке труда в разрезе </a:t>
          </a:r>
          <a:r>
            <a:rPr lang="ru-RU" sz="1600" dirty="0" smtClean="0"/>
            <a:t>профессий</a:t>
          </a:r>
          <a:endParaRPr lang="ru-RU" sz="1600" dirty="0"/>
        </a:p>
      </dgm:t>
    </dgm:pt>
    <dgm:pt modelId="{10ADE6EB-05B1-43DA-B892-2935006DDCB2}" type="parTrans" cxnId="{3DE9F89D-03FC-4540-9CAB-38F115FC3954}">
      <dgm:prSet/>
      <dgm:spPr/>
      <dgm:t>
        <a:bodyPr/>
        <a:lstStyle/>
        <a:p>
          <a:endParaRPr lang="ru-RU" sz="1400"/>
        </a:p>
      </dgm:t>
    </dgm:pt>
    <dgm:pt modelId="{7D1CCB14-AA5B-4A9E-9A79-0697562AF3CB}" type="sibTrans" cxnId="{3DE9F89D-03FC-4540-9CAB-38F115FC3954}">
      <dgm:prSet/>
      <dgm:spPr/>
      <dgm:t>
        <a:bodyPr/>
        <a:lstStyle/>
        <a:p>
          <a:endParaRPr lang="ru-RU" sz="1400"/>
        </a:p>
      </dgm:t>
    </dgm:pt>
    <dgm:pt modelId="{A19F6021-622C-49E0-8B03-3178E95A6B3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Регулирование количества </a:t>
          </a:r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бюджетных мест и целевой подготовки специалистов в образовательных организациях СПО,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ВО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4FA1BEE7-F675-4D21-9BE4-092BB696101D}" type="parTrans" cxnId="{5E87B8D8-5FFA-4936-BA94-800764B0EC4B}">
      <dgm:prSet/>
      <dgm:spPr/>
      <dgm:t>
        <a:bodyPr/>
        <a:lstStyle/>
        <a:p>
          <a:endParaRPr lang="ru-RU" sz="1400"/>
        </a:p>
      </dgm:t>
    </dgm:pt>
    <dgm:pt modelId="{2AE48201-E8CC-42D6-B743-BDDBF5EED94B}" type="sibTrans" cxnId="{5E87B8D8-5FFA-4936-BA94-800764B0EC4B}">
      <dgm:prSet/>
      <dgm:spPr/>
      <dgm:t>
        <a:bodyPr/>
        <a:lstStyle/>
        <a:p>
          <a:endParaRPr lang="ru-RU" sz="1400"/>
        </a:p>
      </dgm:t>
    </dgm:pt>
    <dgm:pt modelId="{E655F3C7-4938-4D72-9F7F-4579BEC3FBA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Мобильность </a:t>
          </a:r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региональной системы СПО/ВО путем постоянного обновления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профессий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F3BCFB99-4C78-44EA-B271-FC4EF83392E5}" type="parTrans" cxnId="{9F36C030-7250-47F8-8860-968FB76F2054}">
      <dgm:prSet/>
      <dgm:spPr/>
      <dgm:t>
        <a:bodyPr/>
        <a:lstStyle/>
        <a:p>
          <a:endParaRPr lang="ru-RU" sz="1400"/>
        </a:p>
      </dgm:t>
    </dgm:pt>
    <dgm:pt modelId="{5D1952E1-F3DB-4C6C-9090-34D9376762DC}" type="sibTrans" cxnId="{9F36C030-7250-47F8-8860-968FB76F2054}">
      <dgm:prSet/>
      <dgm:spPr/>
      <dgm:t>
        <a:bodyPr/>
        <a:lstStyle/>
        <a:p>
          <a:endParaRPr lang="ru-RU" sz="1400"/>
        </a:p>
      </dgm:t>
    </dgm:pt>
    <dgm:pt modelId="{D08250FC-9130-409E-A68E-5B733B1187E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Организация обучения основам HR-менеджмента руководителей и работников кадровых служб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предприятий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1E893E8D-BD5B-4382-8EED-232D8D7C9E68}" type="parTrans" cxnId="{C7ED8223-B78F-462C-99A3-43C15804F155}">
      <dgm:prSet/>
      <dgm:spPr/>
      <dgm:t>
        <a:bodyPr/>
        <a:lstStyle/>
        <a:p>
          <a:endParaRPr lang="ru-RU" sz="1400"/>
        </a:p>
      </dgm:t>
    </dgm:pt>
    <dgm:pt modelId="{40A2AFB2-D028-4DAD-940B-ECE5507EE860}" type="sibTrans" cxnId="{C7ED8223-B78F-462C-99A3-43C15804F155}">
      <dgm:prSet/>
      <dgm:spPr/>
      <dgm:t>
        <a:bodyPr/>
        <a:lstStyle/>
        <a:p>
          <a:endParaRPr lang="ru-RU" sz="1400"/>
        </a:p>
      </dgm:t>
    </dgm:pt>
    <dgm:pt modelId="{78705102-1017-4F74-B57F-DFCBB608C20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Развитие </a:t>
          </a:r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материально-технической базы учреждений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СПО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A79A1DA5-D2D9-42EF-9934-7EA564F66197}" type="parTrans" cxnId="{7162EE67-5CC4-4F05-908B-DE5E12DDF69C}">
      <dgm:prSet/>
      <dgm:spPr/>
      <dgm:t>
        <a:bodyPr/>
        <a:lstStyle/>
        <a:p>
          <a:endParaRPr lang="ru-RU" sz="1400"/>
        </a:p>
      </dgm:t>
    </dgm:pt>
    <dgm:pt modelId="{FCC0BC6D-DFB5-46EB-8550-4933ADAE0599}" type="sibTrans" cxnId="{7162EE67-5CC4-4F05-908B-DE5E12DDF69C}">
      <dgm:prSet/>
      <dgm:spPr/>
      <dgm:t>
        <a:bodyPr/>
        <a:lstStyle/>
        <a:p>
          <a:endParaRPr lang="ru-RU" sz="1400"/>
        </a:p>
      </dgm:t>
    </dgm:pt>
    <dgm:pt modelId="{4708BDB5-61AC-4DC0-B997-B970420A467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Системная работа по профессиональной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ориентации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9CA8B599-0F5B-4DC7-8734-752E2D670879}" type="parTrans" cxnId="{71D9098F-74B4-4A96-B1AA-710DBAB5F6B1}">
      <dgm:prSet/>
      <dgm:spPr/>
      <dgm:t>
        <a:bodyPr/>
        <a:lstStyle/>
        <a:p>
          <a:endParaRPr lang="ru-RU" sz="1400"/>
        </a:p>
      </dgm:t>
    </dgm:pt>
    <dgm:pt modelId="{30AE7F31-8FCF-498A-9C03-D0F63F547CAF}" type="sibTrans" cxnId="{71D9098F-74B4-4A96-B1AA-710DBAB5F6B1}">
      <dgm:prSet/>
      <dgm:spPr/>
      <dgm:t>
        <a:bodyPr/>
        <a:lstStyle/>
        <a:p>
          <a:endParaRPr lang="ru-RU" sz="1400"/>
        </a:p>
      </dgm:t>
    </dgm:pt>
    <dgm:pt modelId="{36589C90-A20E-4666-850A-DAE32D6A4F2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Пропаганда рабочих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профессий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CCE764E9-DD10-4738-972D-FE008A6D7186}" type="parTrans" cxnId="{5DCE2B1F-AAB2-4CBE-BA11-8E077A9B3268}">
      <dgm:prSet/>
      <dgm:spPr/>
      <dgm:t>
        <a:bodyPr/>
        <a:lstStyle/>
        <a:p>
          <a:endParaRPr lang="ru-RU" sz="1400"/>
        </a:p>
      </dgm:t>
    </dgm:pt>
    <dgm:pt modelId="{5EF4715D-2904-4605-A94A-704B9095F442}" type="sibTrans" cxnId="{5DCE2B1F-AAB2-4CBE-BA11-8E077A9B3268}">
      <dgm:prSet/>
      <dgm:spPr/>
      <dgm:t>
        <a:bodyPr/>
        <a:lstStyle/>
        <a:p>
          <a:endParaRPr lang="ru-RU" sz="1400"/>
        </a:p>
      </dgm:t>
    </dgm:pt>
    <dgm:pt modelId="{37AFF813-6911-43E8-85AF-6B0DA7CE147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Формирование позитивного имиджа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предприятий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BEB08BB5-6976-43C1-8D7C-94F257BDBB3C}" type="parTrans" cxnId="{EF60A4B7-F56C-440C-9BC9-B8DD65583B99}">
      <dgm:prSet/>
      <dgm:spPr/>
      <dgm:t>
        <a:bodyPr/>
        <a:lstStyle/>
        <a:p>
          <a:endParaRPr lang="ru-RU" sz="1400"/>
        </a:p>
      </dgm:t>
    </dgm:pt>
    <dgm:pt modelId="{C1E50736-B652-4C72-A60F-ED9666891493}" type="sibTrans" cxnId="{EF60A4B7-F56C-440C-9BC9-B8DD65583B99}">
      <dgm:prSet/>
      <dgm:spPr/>
      <dgm:t>
        <a:bodyPr/>
        <a:lstStyle/>
        <a:p>
          <a:endParaRPr lang="ru-RU" sz="1400"/>
        </a:p>
      </dgm:t>
    </dgm:pt>
    <dgm:pt modelId="{07F8AA9F-BC95-430C-8683-C006B2AEE6EB}" type="pres">
      <dgm:prSet presAssocID="{3C67F2F6-186B-4FC4-A36B-FBE640B3551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584C8-4678-42AD-815E-F527213A7634}" type="pres">
      <dgm:prSet presAssocID="{BF5E08B6-66F5-4A63-AC25-DEB64622E793}" presName="compNode" presStyleCnt="0"/>
      <dgm:spPr/>
    </dgm:pt>
    <dgm:pt modelId="{A22A1499-CFF7-4F87-87A8-E79AF88BD67F}" type="pres">
      <dgm:prSet presAssocID="{BF5E08B6-66F5-4A63-AC25-DEB64622E793}" presName="aNode" presStyleLbl="bgShp" presStyleIdx="0" presStyleCnt="2" custScaleX="51855"/>
      <dgm:spPr/>
      <dgm:t>
        <a:bodyPr/>
        <a:lstStyle/>
        <a:p>
          <a:endParaRPr lang="ru-RU"/>
        </a:p>
      </dgm:t>
    </dgm:pt>
    <dgm:pt modelId="{9E88E011-194F-446D-A770-52977D01AC8E}" type="pres">
      <dgm:prSet presAssocID="{BF5E08B6-66F5-4A63-AC25-DEB64622E793}" presName="textNode" presStyleLbl="bgShp" presStyleIdx="0" presStyleCnt="2"/>
      <dgm:spPr/>
      <dgm:t>
        <a:bodyPr/>
        <a:lstStyle/>
        <a:p>
          <a:endParaRPr lang="ru-RU"/>
        </a:p>
      </dgm:t>
    </dgm:pt>
    <dgm:pt modelId="{718E16B1-432C-48CC-B875-DED9B9439071}" type="pres">
      <dgm:prSet presAssocID="{BF5E08B6-66F5-4A63-AC25-DEB64622E793}" presName="compChildNode" presStyleCnt="0"/>
      <dgm:spPr/>
    </dgm:pt>
    <dgm:pt modelId="{081434EE-F31A-4504-845D-5B1422DDCAEC}" type="pres">
      <dgm:prSet presAssocID="{BF5E08B6-66F5-4A63-AC25-DEB64622E793}" presName="theInnerList" presStyleCnt="0"/>
      <dgm:spPr/>
    </dgm:pt>
    <dgm:pt modelId="{EF714B9D-D975-4DB0-8F47-788EDA70F929}" type="pres">
      <dgm:prSet presAssocID="{CA432F45-7A99-43C7-8DD8-AA4A9AFFDB94}" presName="childNode" presStyleLbl="node1" presStyleIdx="0" presStyleCnt="8" custScaleX="57160" custScaleY="27646" custLinFactNeighborX="-1284" custLinFactNeighborY="5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DF78-A943-455F-B34B-0C5E0453A4DA}" type="pres">
      <dgm:prSet presAssocID="{CA432F45-7A99-43C7-8DD8-AA4A9AFFDB94}" presName="aSpace2" presStyleCnt="0"/>
      <dgm:spPr/>
    </dgm:pt>
    <dgm:pt modelId="{45383F9C-9776-49CD-B2C7-0CD03A54C589}" type="pres">
      <dgm:prSet presAssocID="{D08250FC-9130-409E-A68E-5B733B1187E5}" presName="childNode" presStyleLbl="node1" presStyleIdx="1" presStyleCnt="8" custScaleX="56480" custScaleY="33435" custLinFactNeighborX="-931" custLinFactNeighborY="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7B27D-9CFB-4491-A95F-D65E1A89AFEA}" type="pres">
      <dgm:prSet presAssocID="{BF5E08B6-66F5-4A63-AC25-DEB64622E793}" presName="aSpace" presStyleCnt="0"/>
      <dgm:spPr/>
    </dgm:pt>
    <dgm:pt modelId="{0D59747B-B9E6-41C0-A76E-F739C0641057}" type="pres">
      <dgm:prSet presAssocID="{1B56DDC3-1414-4DF9-82CE-308D99875512}" presName="compNode" presStyleCnt="0"/>
      <dgm:spPr/>
    </dgm:pt>
    <dgm:pt modelId="{25589B0A-DBC5-432F-8963-06D5483D30B9}" type="pres">
      <dgm:prSet presAssocID="{1B56DDC3-1414-4DF9-82CE-308D99875512}" presName="aNode" presStyleLbl="bgShp" presStyleIdx="1" presStyleCnt="2"/>
      <dgm:spPr/>
      <dgm:t>
        <a:bodyPr/>
        <a:lstStyle/>
        <a:p>
          <a:endParaRPr lang="ru-RU"/>
        </a:p>
      </dgm:t>
    </dgm:pt>
    <dgm:pt modelId="{67A71A1E-3334-4A8A-BD28-66517236D744}" type="pres">
      <dgm:prSet presAssocID="{1B56DDC3-1414-4DF9-82CE-308D99875512}" presName="textNode" presStyleLbl="bgShp" presStyleIdx="1" presStyleCnt="2"/>
      <dgm:spPr/>
      <dgm:t>
        <a:bodyPr/>
        <a:lstStyle/>
        <a:p>
          <a:endParaRPr lang="ru-RU"/>
        </a:p>
      </dgm:t>
    </dgm:pt>
    <dgm:pt modelId="{F50E1340-83C5-4E77-A5F7-157EC9F28C8D}" type="pres">
      <dgm:prSet presAssocID="{1B56DDC3-1414-4DF9-82CE-308D99875512}" presName="compChildNode" presStyleCnt="0"/>
      <dgm:spPr/>
    </dgm:pt>
    <dgm:pt modelId="{07C887C3-CE98-4193-A103-2623E7E8A4AE}" type="pres">
      <dgm:prSet presAssocID="{1B56DDC3-1414-4DF9-82CE-308D99875512}" presName="theInnerList" presStyleCnt="0"/>
      <dgm:spPr/>
    </dgm:pt>
    <dgm:pt modelId="{8587FDD9-7B35-40B6-8118-09261CC6C704}" type="pres">
      <dgm:prSet presAssocID="{A19F6021-622C-49E0-8B03-3178E95A6B38}" presName="childNode" presStyleLbl="node1" presStyleIdx="2" presStyleCnt="8" custScaleY="167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4AB2D-0880-4915-9D33-616F5CE3FCF1}" type="pres">
      <dgm:prSet presAssocID="{A19F6021-622C-49E0-8B03-3178E95A6B38}" presName="aSpace2" presStyleCnt="0"/>
      <dgm:spPr/>
    </dgm:pt>
    <dgm:pt modelId="{0A480083-BE48-470F-BB96-9C2117A40A7D}" type="pres">
      <dgm:prSet presAssocID="{E655F3C7-4938-4D72-9F7F-4579BEC3FBA3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E3EF4-CFCD-42A7-A9F0-387B999A5053}" type="pres">
      <dgm:prSet presAssocID="{E655F3C7-4938-4D72-9F7F-4579BEC3FBA3}" presName="aSpace2" presStyleCnt="0"/>
      <dgm:spPr/>
    </dgm:pt>
    <dgm:pt modelId="{1FBDCB3E-7CAC-4E76-89F1-043BCA2ED93D}" type="pres">
      <dgm:prSet presAssocID="{78705102-1017-4F74-B57F-DFCBB608C20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DD690-97A2-4703-A174-C8C486F9737F}" type="pres">
      <dgm:prSet presAssocID="{78705102-1017-4F74-B57F-DFCBB608C20E}" presName="aSpace2" presStyleCnt="0"/>
      <dgm:spPr/>
    </dgm:pt>
    <dgm:pt modelId="{6C9F56B4-BEDB-458C-A509-2AA9455EEA39}" type="pres">
      <dgm:prSet presAssocID="{4708BDB5-61AC-4DC0-B997-B970420A4676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A8BFC-EB15-4E52-ADF1-F21EB82FD710}" type="pres">
      <dgm:prSet presAssocID="{4708BDB5-61AC-4DC0-B997-B970420A4676}" presName="aSpace2" presStyleCnt="0"/>
      <dgm:spPr/>
    </dgm:pt>
    <dgm:pt modelId="{220CCF0B-94F1-4A9D-833C-49AC2DF11B37}" type="pres">
      <dgm:prSet presAssocID="{36589C90-A20E-4666-850A-DAE32D6A4F25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13F-40F5-4CE2-B49E-E50657FEEDC3}" type="pres">
      <dgm:prSet presAssocID="{36589C90-A20E-4666-850A-DAE32D6A4F25}" presName="aSpace2" presStyleCnt="0"/>
      <dgm:spPr/>
    </dgm:pt>
    <dgm:pt modelId="{FB34E3A4-A2F8-4592-A757-03C24BD767D3}" type="pres">
      <dgm:prSet presAssocID="{37AFF813-6911-43E8-85AF-6B0DA7CE1472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73FCD-3F58-4880-8178-5E4A9A339DFB}" type="presOf" srcId="{BF5E08B6-66F5-4A63-AC25-DEB64622E793}" destId="{9E88E011-194F-446D-A770-52977D01AC8E}" srcOrd="1" destOrd="0" presId="urn:microsoft.com/office/officeart/2005/8/layout/lProcess2"/>
    <dgm:cxn modelId="{0FDACDFF-8BF1-4E17-AA30-C90863819FC4}" srcId="{3C67F2F6-186B-4FC4-A36B-FBE640B3551A}" destId="{BF5E08B6-66F5-4A63-AC25-DEB64622E793}" srcOrd="0" destOrd="0" parTransId="{0EA49214-7DFA-4A10-BCAD-CD5744CF9554}" sibTransId="{0D876C04-8473-4D0A-96B7-20ADDADE725D}"/>
    <dgm:cxn modelId="{EF60A4B7-F56C-440C-9BC9-B8DD65583B99}" srcId="{1B56DDC3-1414-4DF9-82CE-308D99875512}" destId="{37AFF813-6911-43E8-85AF-6B0DA7CE1472}" srcOrd="5" destOrd="0" parTransId="{BEB08BB5-6976-43C1-8D7C-94F257BDBB3C}" sibTransId="{C1E50736-B652-4C72-A60F-ED9666891493}"/>
    <dgm:cxn modelId="{4A61B438-BC45-48FB-8E93-2C8D32DDBFF1}" type="presOf" srcId="{1B56DDC3-1414-4DF9-82CE-308D99875512}" destId="{67A71A1E-3334-4A8A-BD28-66517236D744}" srcOrd="1" destOrd="0" presId="urn:microsoft.com/office/officeart/2005/8/layout/lProcess2"/>
    <dgm:cxn modelId="{EFA0820C-72D5-4E48-823F-16ABF6B30C7E}" srcId="{BF5E08B6-66F5-4A63-AC25-DEB64622E793}" destId="{CA432F45-7A99-43C7-8DD8-AA4A9AFFDB94}" srcOrd="0" destOrd="0" parTransId="{1DF6B589-6285-4AB8-B20A-006C67D4F065}" sibTransId="{8F979A7A-89A2-481C-8A07-D5794248F0AE}"/>
    <dgm:cxn modelId="{5E87B8D8-5FFA-4936-BA94-800764B0EC4B}" srcId="{1B56DDC3-1414-4DF9-82CE-308D99875512}" destId="{A19F6021-622C-49E0-8B03-3178E95A6B38}" srcOrd="0" destOrd="0" parTransId="{4FA1BEE7-F675-4D21-9BE4-092BB696101D}" sibTransId="{2AE48201-E8CC-42D6-B743-BDDBF5EED94B}"/>
    <dgm:cxn modelId="{7162EE67-5CC4-4F05-908B-DE5E12DDF69C}" srcId="{1B56DDC3-1414-4DF9-82CE-308D99875512}" destId="{78705102-1017-4F74-B57F-DFCBB608C20E}" srcOrd="2" destOrd="0" parTransId="{A79A1DA5-D2D9-42EF-9934-7EA564F66197}" sibTransId="{FCC0BC6D-DFB5-46EB-8550-4933ADAE0599}"/>
    <dgm:cxn modelId="{53A1A536-7BD0-43A2-A0F5-FB884B8AC62B}" type="presOf" srcId="{1B56DDC3-1414-4DF9-82CE-308D99875512}" destId="{25589B0A-DBC5-432F-8963-06D5483D30B9}" srcOrd="0" destOrd="0" presId="urn:microsoft.com/office/officeart/2005/8/layout/lProcess2"/>
    <dgm:cxn modelId="{9F36C030-7250-47F8-8860-968FB76F2054}" srcId="{1B56DDC3-1414-4DF9-82CE-308D99875512}" destId="{E655F3C7-4938-4D72-9F7F-4579BEC3FBA3}" srcOrd="1" destOrd="0" parTransId="{F3BCFB99-4C78-44EA-B271-FC4EF83392E5}" sibTransId="{5D1952E1-F3DB-4C6C-9090-34D9376762DC}"/>
    <dgm:cxn modelId="{D5F50257-ACEE-441F-A245-A587F8F2F3B9}" type="presOf" srcId="{BF5E08B6-66F5-4A63-AC25-DEB64622E793}" destId="{A22A1499-CFF7-4F87-87A8-E79AF88BD67F}" srcOrd="0" destOrd="0" presId="urn:microsoft.com/office/officeart/2005/8/layout/lProcess2"/>
    <dgm:cxn modelId="{716BB284-F364-4C84-A8CC-0374F71BBA7C}" type="presOf" srcId="{A19F6021-622C-49E0-8B03-3178E95A6B38}" destId="{8587FDD9-7B35-40B6-8118-09261CC6C704}" srcOrd="0" destOrd="0" presId="urn:microsoft.com/office/officeart/2005/8/layout/lProcess2"/>
    <dgm:cxn modelId="{977CF308-343B-49C0-A453-9FFF113831F5}" type="presOf" srcId="{D08250FC-9130-409E-A68E-5B733B1187E5}" destId="{45383F9C-9776-49CD-B2C7-0CD03A54C589}" srcOrd="0" destOrd="0" presId="urn:microsoft.com/office/officeart/2005/8/layout/lProcess2"/>
    <dgm:cxn modelId="{C7ED8223-B78F-462C-99A3-43C15804F155}" srcId="{BF5E08B6-66F5-4A63-AC25-DEB64622E793}" destId="{D08250FC-9130-409E-A68E-5B733B1187E5}" srcOrd="1" destOrd="0" parTransId="{1E893E8D-BD5B-4382-8EED-232D8D7C9E68}" sibTransId="{40A2AFB2-D028-4DAD-940B-ECE5507EE860}"/>
    <dgm:cxn modelId="{AD251238-F92F-4BE8-8E74-A732CBEB089E}" type="presOf" srcId="{78705102-1017-4F74-B57F-DFCBB608C20E}" destId="{1FBDCB3E-7CAC-4E76-89F1-043BCA2ED93D}" srcOrd="0" destOrd="0" presId="urn:microsoft.com/office/officeart/2005/8/layout/lProcess2"/>
    <dgm:cxn modelId="{3DE9F89D-03FC-4540-9CAB-38F115FC3954}" srcId="{3C67F2F6-186B-4FC4-A36B-FBE640B3551A}" destId="{1B56DDC3-1414-4DF9-82CE-308D99875512}" srcOrd="1" destOrd="0" parTransId="{10ADE6EB-05B1-43DA-B892-2935006DDCB2}" sibTransId="{7D1CCB14-AA5B-4A9E-9A79-0697562AF3CB}"/>
    <dgm:cxn modelId="{7A6CA5EB-DD68-4751-9BB7-34E807254F50}" type="presOf" srcId="{E655F3C7-4938-4D72-9F7F-4579BEC3FBA3}" destId="{0A480083-BE48-470F-BB96-9C2117A40A7D}" srcOrd="0" destOrd="0" presId="urn:microsoft.com/office/officeart/2005/8/layout/lProcess2"/>
    <dgm:cxn modelId="{71D9098F-74B4-4A96-B1AA-710DBAB5F6B1}" srcId="{1B56DDC3-1414-4DF9-82CE-308D99875512}" destId="{4708BDB5-61AC-4DC0-B997-B970420A4676}" srcOrd="3" destOrd="0" parTransId="{9CA8B599-0F5B-4DC7-8734-752E2D670879}" sibTransId="{30AE7F31-8FCF-498A-9C03-D0F63F547CAF}"/>
    <dgm:cxn modelId="{5DCE2B1F-AAB2-4CBE-BA11-8E077A9B3268}" srcId="{1B56DDC3-1414-4DF9-82CE-308D99875512}" destId="{36589C90-A20E-4666-850A-DAE32D6A4F25}" srcOrd="4" destOrd="0" parTransId="{CCE764E9-DD10-4738-972D-FE008A6D7186}" sibTransId="{5EF4715D-2904-4605-A94A-704B9095F442}"/>
    <dgm:cxn modelId="{D6AAC7DF-D0C1-4964-AB80-1C18A706286B}" type="presOf" srcId="{CA432F45-7A99-43C7-8DD8-AA4A9AFFDB94}" destId="{EF714B9D-D975-4DB0-8F47-788EDA70F929}" srcOrd="0" destOrd="0" presId="urn:microsoft.com/office/officeart/2005/8/layout/lProcess2"/>
    <dgm:cxn modelId="{356421FD-8CA5-4DF2-A715-6B4FB7E53243}" type="presOf" srcId="{4708BDB5-61AC-4DC0-B997-B970420A4676}" destId="{6C9F56B4-BEDB-458C-A509-2AA9455EEA39}" srcOrd="0" destOrd="0" presId="urn:microsoft.com/office/officeart/2005/8/layout/lProcess2"/>
    <dgm:cxn modelId="{FDEB6EC1-2390-44B1-9679-57F32361C70D}" type="presOf" srcId="{37AFF813-6911-43E8-85AF-6B0DA7CE1472}" destId="{FB34E3A4-A2F8-4592-A757-03C24BD767D3}" srcOrd="0" destOrd="0" presId="urn:microsoft.com/office/officeart/2005/8/layout/lProcess2"/>
    <dgm:cxn modelId="{2CE1B1ED-4BF8-4AAD-BEA2-3BECD2F1FC4C}" type="presOf" srcId="{3C67F2F6-186B-4FC4-A36B-FBE640B3551A}" destId="{07F8AA9F-BC95-430C-8683-C006B2AEE6EB}" srcOrd="0" destOrd="0" presId="urn:microsoft.com/office/officeart/2005/8/layout/lProcess2"/>
    <dgm:cxn modelId="{C344E9D8-5399-440C-B54B-1BE41C610EC1}" type="presOf" srcId="{36589C90-A20E-4666-850A-DAE32D6A4F25}" destId="{220CCF0B-94F1-4A9D-833C-49AC2DF11B37}" srcOrd="0" destOrd="0" presId="urn:microsoft.com/office/officeart/2005/8/layout/lProcess2"/>
    <dgm:cxn modelId="{E71BC15D-9051-497F-918B-C42DD0DA5510}" type="presParOf" srcId="{07F8AA9F-BC95-430C-8683-C006B2AEE6EB}" destId="{1DC584C8-4678-42AD-815E-F527213A7634}" srcOrd="0" destOrd="0" presId="urn:microsoft.com/office/officeart/2005/8/layout/lProcess2"/>
    <dgm:cxn modelId="{394DB1E3-2212-41A4-B754-0C615322ABD5}" type="presParOf" srcId="{1DC584C8-4678-42AD-815E-F527213A7634}" destId="{A22A1499-CFF7-4F87-87A8-E79AF88BD67F}" srcOrd="0" destOrd="0" presId="urn:microsoft.com/office/officeart/2005/8/layout/lProcess2"/>
    <dgm:cxn modelId="{F4BE745B-D405-46DB-BADC-FA9EEE610A2F}" type="presParOf" srcId="{1DC584C8-4678-42AD-815E-F527213A7634}" destId="{9E88E011-194F-446D-A770-52977D01AC8E}" srcOrd="1" destOrd="0" presId="urn:microsoft.com/office/officeart/2005/8/layout/lProcess2"/>
    <dgm:cxn modelId="{0692FF8B-0F29-487E-9248-D983FD241037}" type="presParOf" srcId="{1DC584C8-4678-42AD-815E-F527213A7634}" destId="{718E16B1-432C-48CC-B875-DED9B9439071}" srcOrd="2" destOrd="0" presId="urn:microsoft.com/office/officeart/2005/8/layout/lProcess2"/>
    <dgm:cxn modelId="{2B0E4D66-B2FF-4349-A4E0-BCF9A51F38B1}" type="presParOf" srcId="{718E16B1-432C-48CC-B875-DED9B9439071}" destId="{081434EE-F31A-4504-845D-5B1422DDCAEC}" srcOrd="0" destOrd="0" presId="urn:microsoft.com/office/officeart/2005/8/layout/lProcess2"/>
    <dgm:cxn modelId="{1AD6F90E-764D-49E1-9664-792B07B56D09}" type="presParOf" srcId="{081434EE-F31A-4504-845D-5B1422DDCAEC}" destId="{EF714B9D-D975-4DB0-8F47-788EDA70F929}" srcOrd="0" destOrd="0" presId="urn:microsoft.com/office/officeart/2005/8/layout/lProcess2"/>
    <dgm:cxn modelId="{03FCD335-9A44-4F24-8592-263D00ECD0CA}" type="presParOf" srcId="{081434EE-F31A-4504-845D-5B1422DDCAEC}" destId="{BDEBDF78-A943-455F-B34B-0C5E0453A4DA}" srcOrd="1" destOrd="0" presId="urn:microsoft.com/office/officeart/2005/8/layout/lProcess2"/>
    <dgm:cxn modelId="{FAFC1B7E-3941-4A70-8AAF-CD9CC3B29B14}" type="presParOf" srcId="{081434EE-F31A-4504-845D-5B1422DDCAEC}" destId="{45383F9C-9776-49CD-B2C7-0CD03A54C589}" srcOrd="2" destOrd="0" presId="urn:microsoft.com/office/officeart/2005/8/layout/lProcess2"/>
    <dgm:cxn modelId="{39B3CB17-74DB-45F0-B88D-2DA974F3ADCF}" type="presParOf" srcId="{07F8AA9F-BC95-430C-8683-C006B2AEE6EB}" destId="{62E7B27D-9CFB-4491-A95F-D65E1A89AFEA}" srcOrd="1" destOrd="0" presId="urn:microsoft.com/office/officeart/2005/8/layout/lProcess2"/>
    <dgm:cxn modelId="{DDEAB9AC-11D7-45E3-9523-4181484A7120}" type="presParOf" srcId="{07F8AA9F-BC95-430C-8683-C006B2AEE6EB}" destId="{0D59747B-B9E6-41C0-A76E-F739C0641057}" srcOrd="2" destOrd="0" presId="urn:microsoft.com/office/officeart/2005/8/layout/lProcess2"/>
    <dgm:cxn modelId="{4A79144D-50C8-4E47-9BCD-E9D6AB078A4A}" type="presParOf" srcId="{0D59747B-B9E6-41C0-A76E-F739C0641057}" destId="{25589B0A-DBC5-432F-8963-06D5483D30B9}" srcOrd="0" destOrd="0" presId="urn:microsoft.com/office/officeart/2005/8/layout/lProcess2"/>
    <dgm:cxn modelId="{39BAADB6-21E0-445F-B03C-1EDD52ABB939}" type="presParOf" srcId="{0D59747B-B9E6-41C0-A76E-F739C0641057}" destId="{67A71A1E-3334-4A8A-BD28-66517236D744}" srcOrd="1" destOrd="0" presId="urn:microsoft.com/office/officeart/2005/8/layout/lProcess2"/>
    <dgm:cxn modelId="{6BEBF69E-5167-481C-9EB6-4A85824F212E}" type="presParOf" srcId="{0D59747B-B9E6-41C0-A76E-F739C0641057}" destId="{F50E1340-83C5-4E77-A5F7-157EC9F28C8D}" srcOrd="2" destOrd="0" presId="urn:microsoft.com/office/officeart/2005/8/layout/lProcess2"/>
    <dgm:cxn modelId="{0A720D90-D94E-490D-AE8D-F822495F636E}" type="presParOf" srcId="{F50E1340-83C5-4E77-A5F7-157EC9F28C8D}" destId="{07C887C3-CE98-4193-A103-2623E7E8A4AE}" srcOrd="0" destOrd="0" presId="urn:microsoft.com/office/officeart/2005/8/layout/lProcess2"/>
    <dgm:cxn modelId="{08912AA0-B3FB-4E31-B042-474555746C5C}" type="presParOf" srcId="{07C887C3-CE98-4193-A103-2623E7E8A4AE}" destId="{8587FDD9-7B35-40B6-8118-09261CC6C704}" srcOrd="0" destOrd="0" presId="urn:microsoft.com/office/officeart/2005/8/layout/lProcess2"/>
    <dgm:cxn modelId="{85746D46-AE18-430C-BCE2-E87B449F75B1}" type="presParOf" srcId="{07C887C3-CE98-4193-A103-2623E7E8A4AE}" destId="{B494AB2D-0880-4915-9D33-616F5CE3FCF1}" srcOrd="1" destOrd="0" presId="urn:microsoft.com/office/officeart/2005/8/layout/lProcess2"/>
    <dgm:cxn modelId="{EB2FDE22-576F-4557-B3B7-E4C1D73E462C}" type="presParOf" srcId="{07C887C3-CE98-4193-A103-2623E7E8A4AE}" destId="{0A480083-BE48-470F-BB96-9C2117A40A7D}" srcOrd="2" destOrd="0" presId="urn:microsoft.com/office/officeart/2005/8/layout/lProcess2"/>
    <dgm:cxn modelId="{E3601EB9-3717-444B-A4BF-9E681E1741BF}" type="presParOf" srcId="{07C887C3-CE98-4193-A103-2623E7E8A4AE}" destId="{0C1E3EF4-CFCD-42A7-A9F0-387B999A5053}" srcOrd="3" destOrd="0" presId="urn:microsoft.com/office/officeart/2005/8/layout/lProcess2"/>
    <dgm:cxn modelId="{BDF36596-5C60-4017-A880-7D638712CF6F}" type="presParOf" srcId="{07C887C3-CE98-4193-A103-2623E7E8A4AE}" destId="{1FBDCB3E-7CAC-4E76-89F1-043BCA2ED93D}" srcOrd="4" destOrd="0" presId="urn:microsoft.com/office/officeart/2005/8/layout/lProcess2"/>
    <dgm:cxn modelId="{46D60C64-E69E-422C-AC12-23DCF1A175D4}" type="presParOf" srcId="{07C887C3-CE98-4193-A103-2623E7E8A4AE}" destId="{0BEDD690-97A2-4703-A174-C8C486F9737F}" srcOrd="5" destOrd="0" presId="urn:microsoft.com/office/officeart/2005/8/layout/lProcess2"/>
    <dgm:cxn modelId="{B17B3FDB-A6D5-418E-BBD0-79B6EDBB4CC6}" type="presParOf" srcId="{07C887C3-CE98-4193-A103-2623E7E8A4AE}" destId="{6C9F56B4-BEDB-458C-A509-2AA9455EEA39}" srcOrd="6" destOrd="0" presId="urn:microsoft.com/office/officeart/2005/8/layout/lProcess2"/>
    <dgm:cxn modelId="{86C17703-A3FA-44E6-BBED-D811E2A320FB}" type="presParOf" srcId="{07C887C3-CE98-4193-A103-2623E7E8A4AE}" destId="{284A8BFC-EB15-4E52-ADF1-F21EB82FD710}" srcOrd="7" destOrd="0" presId="urn:microsoft.com/office/officeart/2005/8/layout/lProcess2"/>
    <dgm:cxn modelId="{A203D727-DBED-4E4E-8709-555B5C502D1C}" type="presParOf" srcId="{07C887C3-CE98-4193-A103-2623E7E8A4AE}" destId="{220CCF0B-94F1-4A9D-833C-49AC2DF11B37}" srcOrd="8" destOrd="0" presId="urn:microsoft.com/office/officeart/2005/8/layout/lProcess2"/>
    <dgm:cxn modelId="{81594515-35AC-4852-B904-BEE4F42D1B5C}" type="presParOf" srcId="{07C887C3-CE98-4193-A103-2623E7E8A4AE}" destId="{C03C813F-40F5-4CE2-B49E-E50657FEEDC3}" srcOrd="9" destOrd="0" presId="urn:microsoft.com/office/officeart/2005/8/layout/lProcess2"/>
    <dgm:cxn modelId="{F0866E03-DC49-4871-BC9B-43630239FB94}" type="presParOf" srcId="{07C887C3-CE98-4193-A103-2623E7E8A4AE}" destId="{FB34E3A4-A2F8-4592-A757-03C24BD767D3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7F2F6-186B-4FC4-A36B-FBE640B3551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E08B6-66F5-4A63-AC25-DEB64622E793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3. </a:t>
          </a:r>
        </a:p>
        <a:p>
          <a:r>
            <a:rPr lang="ru-RU" sz="1600" dirty="0"/>
            <a:t>Качественное несоответствия спроса и предложения рабочей </a:t>
          </a:r>
          <a:r>
            <a:rPr lang="ru-RU" sz="1600" dirty="0" smtClean="0"/>
            <a:t>силы</a:t>
          </a:r>
          <a:endParaRPr lang="ru-RU" sz="1600" dirty="0"/>
        </a:p>
      </dgm:t>
    </dgm:pt>
    <dgm:pt modelId="{0EA49214-7DFA-4A10-BCAD-CD5744CF9554}" type="parTrans" cxnId="{0FDACDFF-8BF1-4E17-AA30-C90863819FC4}">
      <dgm:prSet/>
      <dgm:spPr/>
      <dgm:t>
        <a:bodyPr/>
        <a:lstStyle/>
        <a:p>
          <a:endParaRPr lang="ru-RU" sz="1400"/>
        </a:p>
      </dgm:t>
    </dgm:pt>
    <dgm:pt modelId="{0D876C04-8473-4D0A-96B7-20ADDADE725D}" type="sibTrans" cxnId="{0FDACDFF-8BF1-4E17-AA30-C90863819FC4}">
      <dgm:prSet/>
      <dgm:spPr/>
      <dgm:t>
        <a:bodyPr/>
        <a:lstStyle/>
        <a:p>
          <a:endParaRPr lang="ru-RU" sz="1400"/>
        </a:p>
      </dgm:t>
    </dgm:pt>
    <dgm:pt modelId="{CA432F45-7A99-43C7-8DD8-AA4A9AFFDB9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Проведение профессионально-общественной аккредитации образовательных программ в организациях СПО и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ВО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1DF6B589-6285-4AB8-B20A-006C67D4F065}" type="parTrans" cxnId="{EFA0820C-72D5-4E48-823F-16ABF6B30C7E}">
      <dgm:prSet/>
      <dgm:spPr/>
      <dgm:t>
        <a:bodyPr/>
        <a:lstStyle/>
        <a:p>
          <a:endParaRPr lang="ru-RU" sz="1400"/>
        </a:p>
      </dgm:t>
    </dgm:pt>
    <dgm:pt modelId="{8F979A7A-89A2-481C-8A07-D5794248F0AE}" type="sibTrans" cxnId="{EFA0820C-72D5-4E48-823F-16ABF6B30C7E}">
      <dgm:prSet/>
      <dgm:spPr/>
      <dgm:t>
        <a:bodyPr/>
        <a:lstStyle/>
        <a:p>
          <a:endParaRPr lang="ru-RU" sz="1400"/>
        </a:p>
      </dgm:t>
    </dgm:pt>
    <dgm:pt modelId="{1B56DDC3-1414-4DF9-82CE-308D99875512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4.</a:t>
          </a:r>
        </a:p>
        <a:p>
          <a:r>
            <a:rPr lang="ru-RU" sz="1600" dirty="0"/>
            <a:t>Работодатели и организации профессионального образования не в состоянии самостоятельно решить в полном объеме проблему без содействия и поддержки органов государственной </a:t>
          </a:r>
          <a:r>
            <a:rPr lang="ru-RU" sz="1600" dirty="0" smtClean="0"/>
            <a:t>власти</a:t>
          </a:r>
          <a:endParaRPr lang="ru-RU" sz="1600" dirty="0"/>
        </a:p>
      </dgm:t>
    </dgm:pt>
    <dgm:pt modelId="{10ADE6EB-05B1-43DA-B892-2935006DDCB2}" type="parTrans" cxnId="{3DE9F89D-03FC-4540-9CAB-38F115FC3954}">
      <dgm:prSet/>
      <dgm:spPr/>
      <dgm:t>
        <a:bodyPr/>
        <a:lstStyle/>
        <a:p>
          <a:endParaRPr lang="ru-RU" sz="1400"/>
        </a:p>
      </dgm:t>
    </dgm:pt>
    <dgm:pt modelId="{7D1CCB14-AA5B-4A9E-9A79-0697562AF3CB}" type="sibTrans" cxnId="{3DE9F89D-03FC-4540-9CAB-38F115FC3954}">
      <dgm:prSet/>
      <dgm:spPr/>
      <dgm:t>
        <a:bodyPr/>
        <a:lstStyle/>
        <a:p>
          <a:endParaRPr lang="ru-RU" sz="1400"/>
        </a:p>
      </dgm:t>
    </dgm:pt>
    <dgm:pt modelId="{A19F6021-622C-49E0-8B03-3178E95A6B38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Разработка нормативной базы, </a:t>
          </a:r>
        </a:p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стимулирующей участие предприятий/ организаций в подготовке и закреплении квалифицированных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кадров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4FA1BEE7-F675-4D21-9BE4-092BB696101D}" type="parTrans" cxnId="{5E87B8D8-5FFA-4936-BA94-800764B0EC4B}">
      <dgm:prSet/>
      <dgm:spPr/>
      <dgm:t>
        <a:bodyPr/>
        <a:lstStyle/>
        <a:p>
          <a:endParaRPr lang="ru-RU" sz="1400"/>
        </a:p>
      </dgm:t>
    </dgm:pt>
    <dgm:pt modelId="{2AE48201-E8CC-42D6-B743-BDDBF5EED94B}" type="sibTrans" cxnId="{5E87B8D8-5FFA-4936-BA94-800764B0EC4B}">
      <dgm:prSet/>
      <dgm:spPr/>
      <dgm:t>
        <a:bodyPr/>
        <a:lstStyle/>
        <a:p>
          <a:endParaRPr lang="ru-RU" sz="1400"/>
        </a:p>
      </dgm:t>
    </dgm:pt>
    <dgm:pt modelId="{D08250FC-9130-409E-A68E-5B733B1187E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Подтверждение соответствия квалификации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выпускников </a:t>
          </a:r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требованиям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работодателей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1E893E8D-BD5B-4382-8EED-232D8D7C9E68}" type="parTrans" cxnId="{C7ED8223-B78F-462C-99A3-43C15804F155}">
      <dgm:prSet/>
      <dgm:spPr/>
      <dgm:t>
        <a:bodyPr/>
        <a:lstStyle/>
        <a:p>
          <a:endParaRPr lang="ru-RU" sz="1400"/>
        </a:p>
      </dgm:t>
    </dgm:pt>
    <dgm:pt modelId="{40A2AFB2-D028-4DAD-940B-ECE5507EE860}" type="sibTrans" cxnId="{C7ED8223-B78F-462C-99A3-43C15804F155}">
      <dgm:prSet/>
      <dgm:spPr/>
      <dgm:t>
        <a:bodyPr/>
        <a:lstStyle/>
        <a:p>
          <a:endParaRPr lang="ru-RU" sz="1400"/>
        </a:p>
      </dgm:t>
    </dgm:pt>
    <dgm:pt modelId="{D9504EB9-6F63-4229-853B-449E7F6B2F3B}">
      <dgm:prSet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Формирование </a:t>
          </a:r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целевых заказов на обучение кадров в организациях СПО и ВО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(включая </a:t>
          </a:r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учреждение именных стипендий и грантов для поддержки одаренных студентов и лучших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преподавателей</a:t>
          </a:r>
          <a:r>
            <a:rPr lang="ru-RU" sz="1400" dirty="0" smtClean="0">
              <a:solidFill>
                <a:srgbClr val="7030A0"/>
              </a:solidFill>
            </a:rPr>
            <a:t>)</a:t>
          </a:r>
          <a:endParaRPr lang="ru-RU" sz="1400" dirty="0">
            <a:solidFill>
              <a:srgbClr val="7030A0"/>
            </a:solidFill>
          </a:endParaRPr>
        </a:p>
      </dgm:t>
    </dgm:pt>
    <dgm:pt modelId="{8B20B5B0-3832-4908-B8A4-54261E06F732}" type="parTrans" cxnId="{9478092E-96CD-44BE-BD00-1D32BF8AE749}">
      <dgm:prSet/>
      <dgm:spPr/>
      <dgm:t>
        <a:bodyPr/>
        <a:lstStyle/>
        <a:p>
          <a:endParaRPr lang="ru-RU"/>
        </a:p>
      </dgm:t>
    </dgm:pt>
    <dgm:pt modelId="{6BA33135-892F-42B4-AA86-8DF8D171895A}" type="sibTrans" cxnId="{9478092E-96CD-44BE-BD00-1D32BF8AE749}">
      <dgm:prSet/>
      <dgm:spPr/>
      <dgm:t>
        <a:bodyPr/>
        <a:lstStyle/>
        <a:p>
          <a:endParaRPr lang="ru-RU"/>
        </a:p>
      </dgm:t>
    </dgm:pt>
    <dgm:pt modelId="{07F8AA9F-BC95-430C-8683-C006B2AEE6EB}" type="pres">
      <dgm:prSet presAssocID="{3C67F2F6-186B-4FC4-A36B-FBE640B3551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584C8-4678-42AD-815E-F527213A7634}" type="pres">
      <dgm:prSet presAssocID="{BF5E08B6-66F5-4A63-AC25-DEB64622E793}" presName="compNode" presStyleCnt="0"/>
      <dgm:spPr/>
    </dgm:pt>
    <dgm:pt modelId="{A22A1499-CFF7-4F87-87A8-E79AF88BD67F}" type="pres">
      <dgm:prSet presAssocID="{BF5E08B6-66F5-4A63-AC25-DEB64622E793}" presName="aNode" presStyleLbl="bgShp" presStyleIdx="0" presStyleCnt="2" custScaleX="51855"/>
      <dgm:spPr/>
      <dgm:t>
        <a:bodyPr/>
        <a:lstStyle/>
        <a:p>
          <a:endParaRPr lang="ru-RU"/>
        </a:p>
      </dgm:t>
    </dgm:pt>
    <dgm:pt modelId="{9E88E011-194F-446D-A770-52977D01AC8E}" type="pres">
      <dgm:prSet presAssocID="{BF5E08B6-66F5-4A63-AC25-DEB64622E793}" presName="textNode" presStyleLbl="bgShp" presStyleIdx="0" presStyleCnt="2"/>
      <dgm:spPr/>
      <dgm:t>
        <a:bodyPr/>
        <a:lstStyle/>
        <a:p>
          <a:endParaRPr lang="ru-RU"/>
        </a:p>
      </dgm:t>
    </dgm:pt>
    <dgm:pt modelId="{718E16B1-432C-48CC-B875-DED9B9439071}" type="pres">
      <dgm:prSet presAssocID="{BF5E08B6-66F5-4A63-AC25-DEB64622E793}" presName="compChildNode" presStyleCnt="0"/>
      <dgm:spPr/>
    </dgm:pt>
    <dgm:pt modelId="{081434EE-F31A-4504-845D-5B1422DDCAEC}" type="pres">
      <dgm:prSet presAssocID="{BF5E08B6-66F5-4A63-AC25-DEB64622E793}" presName="theInnerList" presStyleCnt="0"/>
      <dgm:spPr/>
    </dgm:pt>
    <dgm:pt modelId="{EF714B9D-D975-4DB0-8F47-788EDA70F929}" type="pres">
      <dgm:prSet presAssocID="{CA432F45-7A99-43C7-8DD8-AA4A9AFFDB94}" presName="childNode" presStyleLbl="node1" presStyleIdx="0" presStyleCnt="4" custScaleX="57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DF78-A943-455F-B34B-0C5E0453A4DA}" type="pres">
      <dgm:prSet presAssocID="{CA432F45-7A99-43C7-8DD8-AA4A9AFFDB94}" presName="aSpace2" presStyleCnt="0"/>
      <dgm:spPr/>
    </dgm:pt>
    <dgm:pt modelId="{45383F9C-9776-49CD-B2C7-0CD03A54C589}" type="pres">
      <dgm:prSet presAssocID="{D08250FC-9130-409E-A68E-5B733B1187E5}" presName="childNode" presStyleLbl="node1" presStyleIdx="1" presStyleCnt="4" custScaleX="5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7B27D-9CFB-4491-A95F-D65E1A89AFEA}" type="pres">
      <dgm:prSet presAssocID="{BF5E08B6-66F5-4A63-AC25-DEB64622E793}" presName="aSpace" presStyleCnt="0"/>
      <dgm:spPr/>
    </dgm:pt>
    <dgm:pt modelId="{0D59747B-B9E6-41C0-A76E-F739C0641057}" type="pres">
      <dgm:prSet presAssocID="{1B56DDC3-1414-4DF9-82CE-308D99875512}" presName="compNode" presStyleCnt="0"/>
      <dgm:spPr/>
    </dgm:pt>
    <dgm:pt modelId="{25589B0A-DBC5-432F-8963-06D5483D30B9}" type="pres">
      <dgm:prSet presAssocID="{1B56DDC3-1414-4DF9-82CE-308D99875512}" presName="aNode" presStyleLbl="bgShp" presStyleIdx="1" presStyleCnt="2"/>
      <dgm:spPr/>
      <dgm:t>
        <a:bodyPr/>
        <a:lstStyle/>
        <a:p>
          <a:endParaRPr lang="ru-RU"/>
        </a:p>
      </dgm:t>
    </dgm:pt>
    <dgm:pt modelId="{67A71A1E-3334-4A8A-BD28-66517236D744}" type="pres">
      <dgm:prSet presAssocID="{1B56DDC3-1414-4DF9-82CE-308D99875512}" presName="textNode" presStyleLbl="bgShp" presStyleIdx="1" presStyleCnt="2"/>
      <dgm:spPr/>
      <dgm:t>
        <a:bodyPr/>
        <a:lstStyle/>
        <a:p>
          <a:endParaRPr lang="ru-RU"/>
        </a:p>
      </dgm:t>
    </dgm:pt>
    <dgm:pt modelId="{F50E1340-83C5-4E77-A5F7-157EC9F28C8D}" type="pres">
      <dgm:prSet presAssocID="{1B56DDC3-1414-4DF9-82CE-308D99875512}" presName="compChildNode" presStyleCnt="0"/>
      <dgm:spPr/>
    </dgm:pt>
    <dgm:pt modelId="{07C887C3-CE98-4193-A103-2623E7E8A4AE}" type="pres">
      <dgm:prSet presAssocID="{1B56DDC3-1414-4DF9-82CE-308D99875512}" presName="theInnerList" presStyleCnt="0"/>
      <dgm:spPr/>
    </dgm:pt>
    <dgm:pt modelId="{8587FDD9-7B35-40B6-8118-09261CC6C704}" type="pres">
      <dgm:prSet presAssocID="{A19F6021-622C-49E0-8B03-3178E95A6B38}" presName="childNode" presStyleLbl="node1" presStyleIdx="2" presStyleCnt="4" custScaleY="96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4AB2D-0880-4915-9D33-616F5CE3FCF1}" type="pres">
      <dgm:prSet presAssocID="{A19F6021-622C-49E0-8B03-3178E95A6B38}" presName="aSpace2" presStyleCnt="0"/>
      <dgm:spPr/>
    </dgm:pt>
    <dgm:pt modelId="{CF3FB348-7458-4051-B3CC-2C7A598BA066}" type="pres">
      <dgm:prSet presAssocID="{D9504EB9-6F63-4229-853B-449E7F6B2F3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E1B1ED-4BF8-4AAD-BEA2-3BECD2F1FC4C}" type="presOf" srcId="{3C67F2F6-186B-4FC4-A36B-FBE640B3551A}" destId="{07F8AA9F-BC95-430C-8683-C006B2AEE6EB}" srcOrd="0" destOrd="0" presId="urn:microsoft.com/office/officeart/2005/8/layout/lProcess2"/>
    <dgm:cxn modelId="{D5F50257-ACEE-441F-A245-A587F8F2F3B9}" type="presOf" srcId="{BF5E08B6-66F5-4A63-AC25-DEB64622E793}" destId="{A22A1499-CFF7-4F87-87A8-E79AF88BD67F}" srcOrd="0" destOrd="0" presId="urn:microsoft.com/office/officeart/2005/8/layout/lProcess2"/>
    <dgm:cxn modelId="{53A1A536-7BD0-43A2-A0F5-FB884B8AC62B}" type="presOf" srcId="{1B56DDC3-1414-4DF9-82CE-308D99875512}" destId="{25589B0A-DBC5-432F-8963-06D5483D30B9}" srcOrd="0" destOrd="0" presId="urn:microsoft.com/office/officeart/2005/8/layout/lProcess2"/>
    <dgm:cxn modelId="{4A61B438-BC45-48FB-8E93-2C8D32DDBFF1}" type="presOf" srcId="{1B56DDC3-1414-4DF9-82CE-308D99875512}" destId="{67A71A1E-3334-4A8A-BD28-66517236D744}" srcOrd="1" destOrd="0" presId="urn:microsoft.com/office/officeart/2005/8/layout/lProcess2"/>
    <dgm:cxn modelId="{9478092E-96CD-44BE-BD00-1D32BF8AE749}" srcId="{1B56DDC3-1414-4DF9-82CE-308D99875512}" destId="{D9504EB9-6F63-4229-853B-449E7F6B2F3B}" srcOrd="1" destOrd="0" parTransId="{8B20B5B0-3832-4908-B8A4-54261E06F732}" sibTransId="{6BA33135-892F-42B4-AA86-8DF8D171895A}"/>
    <dgm:cxn modelId="{977CF308-343B-49C0-A453-9FFF113831F5}" type="presOf" srcId="{D08250FC-9130-409E-A68E-5B733B1187E5}" destId="{45383F9C-9776-49CD-B2C7-0CD03A54C589}" srcOrd="0" destOrd="0" presId="urn:microsoft.com/office/officeart/2005/8/layout/lProcess2"/>
    <dgm:cxn modelId="{3DE9F89D-03FC-4540-9CAB-38F115FC3954}" srcId="{3C67F2F6-186B-4FC4-A36B-FBE640B3551A}" destId="{1B56DDC3-1414-4DF9-82CE-308D99875512}" srcOrd="1" destOrd="0" parTransId="{10ADE6EB-05B1-43DA-B892-2935006DDCB2}" sibTransId="{7D1CCB14-AA5B-4A9E-9A79-0697562AF3CB}"/>
    <dgm:cxn modelId="{5E87B8D8-5FFA-4936-BA94-800764B0EC4B}" srcId="{1B56DDC3-1414-4DF9-82CE-308D99875512}" destId="{A19F6021-622C-49E0-8B03-3178E95A6B38}" srcOrd="0" destOrd="0" parTransId="{4FA1BEE7-F675-4D21-9BE4-092BB696101D}" sibTransId="{2AE48201-E8CC-42D6-B743-BDDBF5EED94B}"/>
    <dgm:cxn modelId="{D55BF837-A463-43E3-8826-9A5B3BC3B4C8}" type="presOf" srcId="{D9504EB9-6F63-4229-853B-449E7F6B2F3B}" destId="{CF3FB348-7458-4051-B3CC-2C7A598BA066}" srcOrd="0" destOrd="0" presId="urn:microsoft.com/office/officeart/2005/8/layout/lProcess2"/>
    <dgm:cxn modelId="{EFA0820C-72D5-4E48-823F-16ABF6B30C7E}" srcId="{BF5E08B6-66F5-4A63-AC25-DEB64622E793}" destId="{CA432F45-7A99-43C7-8DD8-AA4A9AFFDB94}" srcOrd="0" destOrd="0" parTransId="{1DF6B589-6285-4AB8-B20A-006C67D4F065}" sibTransId="{8F979A7A-89A2-481C-8A07-D5794248F0AE}"/>
    <dgm:cxn modelId="{716BB284-F364-4C84-A8CC-0374F71BBA7C}" type="presOf" srcId="{A19F6021-622C-49E0-8B03-3178E95A6B38}" destId="{8587FDD9-7B35-40B6-8118-09261CC6C704}" srcOrd="0" destOrd="0" presId="urn:microsoft.com/office/officeart/2005/8/layout/lProcess2"/>
    <dgm:cxn modelId="{C7ED8223-B78F-462C-99A3-43C15804F155}" srcId="{BF5E08B6-66F5-4A63-AC25-DEB64622E793}" destId="{D08250FC-9130-409E-A68E-5B733B1187E5}" srcOrd="1" destOrd="0" parTransId="{1E893E8D-BD5B-4382-8EED-232D8D7C9E68}" sibTransId="{40A2AFB2-D028-4DAD-940B-ECE5507EE860}"/>
    <dgm:cxn modelId="{FAE73FCD-3F58-4880-8178-5E4A9A339DFB}" type="presOf" srcId="{BF5E08B6-66F5-4A63-AC25-DEB64622E793}" destId="{9E88E011-194F-446D-A770-52977D01AC8E}" srcOrd="1" destOrd="0" presId="urn:microsoft.com/office/officeart/2005/8/layout/lProcess2"/>
    <dgm:cxn modelId="{0FDACDFF-8BF1-4E17-AA30-C90863819FC4}" srcId="{3C67F2F6-186B-4FC4-A36B-FBE640B3551A}" destId="{BF5E08B6-66F5-4A63-AC25-DEB64622E793}" srcOrd="0" destOrd="0" parTransId="{0EA49214-7DFA-4A10-BCAD-CD5744CF9554}" sibTransId="{0D876C04-8473-4D0A-96B7-20ADDADE725D}"/>
    <dgm:cxn modelId="{D6AAC7DF-D0C1-4964-AB80-1C18A706286B}" type="presOf" srcId="{CA432F45-7A99-43C7-8DD8-AA4A9AFFDB94}" destId="{EF714B9D-D975-4DB0-8F47-788EDA70F929}" srcOrd="0" destOrd="0" presId="urn:microsoft.com/office/officeart/2005/8/layout/lProcess2"/>
    <dgm:cxn modelId="{E71BC15D-9051-497F-918B-C42DD0DA5510}" type="presParOf" srcId="{07F8AA9F-BC95-430C-8683-C006B2AEE6EB}" destId="{1DC584C8-4678-42AD-815E-F527213A7634}" srcOrd="0" destOrd="0" presId="urn:microsoft.com/office/officeart/2005/8/layout/lProcess2"/>
    <dgm:cxn modelId="{394DB1E3-2212-41A4-B754-0C615322ABD5}" type="presParOf" srcId="{1DC584C8-4678-42AD-815E-F527213A7634}" destId="{A22A1499-CFF7-4F87-87A8-E79AF88BD67F}" srcOrd="0" destOrd="0" presId="urn:microsoft.com/office/officeart/2005/8/layout/lProcess2"/>
    <dgm:cxn modelId="{F4BE745B-D405-46DB-BADC-FA9EEE610A2F}" type="presParOf" srcId="{1DC584C8-4678-42AD-815E-F527213A7634}" destId="{9E88E011-194F-446D-A770-52977D01AC8E}" srcOrd="1" destOrd="0" presId="urn:microsoft.com/office/officeart/2005/8/layout/lProcess2"/>
    <dgm:cxn modelId="{0692FF8B-0F29-487E-9248-D983FD241037}" type="presParOf" srcId="{1DC584C8-4678-42AD-815E-F527213A7634}" destId="{718E16B1-432C-48CC-B875-DED9B9439071}" srcOrd="2" destOrd="0" presId="urn:microsoft.com/office/officeart/2005/8/layout/lProcess2"/>
    <dgm:cxn modelId="{2B0E4D66-B2FF-4349-A4E0-BCF9A51F38B1}" type="presParOf" srcId="{718E16B1-432C-48CC-B875-DED9B9439071}" destId="{081434EE-F31A-4504-845D-5B1422DDCAEC}" srcOrd="0" destOrd="0" presId="urn:microsoft.com/office/officeart/2005/8/layout/lProcess2"/>
    <dgm:cxn modelId="{1AD6F90E-764D-49E1-9664-792B07B56D09}" type="presParOf" srcId="{081434EE-F31A-4504-845D-5B1422DDCAEC}" destId="{EF714B9D-D975-4DB0-8F47-788EDA70F929}" srcOrd="0" destOrd="0" presId="urn:microsoft.com/office/officeart/2005/8/layout/lProcess2"/>
    <dgm:cxn modelId="{03FCD335-9A44-4F24-8592-263D00ECD0CA}" type="presParOf" srcId="{081434EE-F31A-4504-845D-5B1422DDCAEC}" destId="{BDEBDF78-A943-455F-B34B-0C5E0453A4DA}" srcOrd="1" destOrd="0" presId="urn:microsoft.com/office/officeart/2005/8/layout/lProcess2"/>
    <dgm:cxn modelId="{FAFC1B7E-3941-4A70-8AAF-CD9CC3B29B14}" type="presParOf" srcId="{081434EE-F31A-4504-845D-5B1422DDCAEC}" destId="{45383F9C-9776-49CD-B2C7-0CD03A54C589}" srcOrd="2" destOrd="0" presId="urn:microsoft.com/office/officeart/2005/8/layout/lProcess2"/>
    <dgm:cxn modelId="{39B3CB17-74DB-45F0-B88D-2DA974F3ADCF}" type="presParOf" srcId="{07F8AA9F-BC95-430C-8683-C006B2AEE6EB}" destId="{62E7B27D-9CFB-4491-A95F-D65E1A89AFEA}" srcOrd="1" destOrd="0" presId="urn:microsoft.com/office/officeart/2005/8/layout/lProcess2"/>
    <dgm:cxn modelId="{DDEAB9AC-11D7-45E3-9523-4181484A7120}" type="presParOf" srcId="{07F8AA9F-BC95-430C-8683-C006B2AEE6EB}" destId="{0D59747B-B9E6-41C0-A76E-F739C0641057}" srcOrd="2" destOrd="0" presId="urn:microsoft.com/office/officeart/2005/8/layout/lProcess2"/>
    <dgm:cxn modelId="{4A79144D-50C8-4E47-9BCD-E9D6AB078A4A}" type="presParOf" srcId="{0D59747B-B9E6-41C0-A76E-F739C0641057}" destId="{25589B0A-DBC5-432F-8963-06D5483D30B9}" srcOrd="0" destOrd="0" presId="urn:microsoft.com/office/officeart/2005/8/layout/lProcess2"/>
    <dgm:cxn modelId="{39BAADB6-21E0-445F-B03C-1EDD52ABB939}" type="presParOf" srcId="{0D59747B-B9E6-41C0-A76E-F739C0641057}" destId="{67A71A1E-3334-4A8A-BD28-66517236D744}" srcOrd="1" destOrd="0" presId="urn:microsoft.com/office/officeart/2005/8/layout/lProcess2"/>
    <dgm:cxn modelId="{6BEBF69E-5167-481C-9EB6-4A85824F212E}" type="presParOf" srcId="{0D59747B-B9E6-41C0-A76E-F739C0641057}" destId="{F50E1340-83C5-4E77-A5F7-157EC9F28C8D}" srcOrd="2" destOrd="0" presId="urn:microsoft.com/office/officeart/2005/8/layout/lProcess2"/>
    <dgm:cxn modelId="{0A720D90-D94E-490D-AE8D-F822495F636E}" type="presParOf" srcId="{F50E1340-83C5-4E77-A5F7-157EC9F28C8D}" destId="{07C887C3-CE98-4193-A103-2623E7E8A4AE}" srcOrd="0" destOrd="0" presId="urn:microsoft.com/office/officeart/2005/8/layout/lProcess2"/>
    <dgm:cxn modelId="{08912AA0-B3FB-4E31-B042-474555746C5C}" type="presParOf" srcId="{07C887C3-CE98-4193-A103-2623E7E8A4AE}" destId="{8587FDD9-7B35-40B6-8118-09261CC6C704}" srcOrd="0" destOrd="0" presId="urn:microsoft.com/office/officeart/2005/8/layout/lProcess2"/>
    <dgm:cxn modelId="{85746D46-AE18-430C-BCE2-E87B449F75B1}" type="presParOf" srcId="{07C887C3-CE98-4193-A103-2623E7E8A4AE}" destId="{B494AB2D-0880-4915-9D33-616F5CE3FCF1}" srcOrd="1" destOrd="0" presId="urn:microsoft.com/office/officeart/2005/8/layout/lProcess2"/>
    <dgm:cxn modelId="{32BCEE97-F5BF-41C0-B7D4-F68FDAAD6A53}" type="presParOf" srcId="{07C887C3-CE98-4193-A103-2623E7E8A4AE}" destId="{CF3FB348-7458-4051-B3CC-2C7A598BA06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67F2F6-186B-4FC4-A36B-FBE640B3551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E08B6-66F5-4A63-AC25-DEB64622E793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5.</a:t>
          </a:r>
        </a:p>
        <a:p>
          <a:r>
            <a:rPr lang="ru-RU" sz="1600" dirty="0" smtClean="0"/>
            <a:t>Невысокий </a:t>
          </a:r>
          <a:r>
            <a:rPr lang="ru-RU" sz="1600" dirty="0"/>
            <a:t>уровень привлекательности по ряду востребованных </a:t>
          </a:r>
          <a:r>
            <a:rPr lang="ru-RU" sz="1600" dirty="0" smtClean="0"/>
            <a:t>профессий</a:t>
          </a:r>
          <a:endParaRPr lang="ru-RU" sz="1600" dirty="0"/>
        </a:p>
      </dgm:t>
    </dgm:pt>
    <dgm:pt modelId="{0EA49214-7DFA-4A10-BCAD-CD5744CF9554}" type="parTrans" cxnId="{0FDACDFF-8BF1-4E17-AA30-C90863819FC4}">
      <dgm:prSet/>
      <dgm:spPr/>
      <dgm:t>
        <a:bodyPr/>
        <a:lstStyle/>
        <a:p>
          <a:endParaRPr lang="ru-RU" sz="1400"/>
        </a:p>
      </dgm:t>
    </dgm:pt>
    <dgm:pt modelId="{0D876C04-8473-4D0A-96B7-20ADDADE725D}" type="sibTrans" cxnId="{0FDACDFF-8BF1-4E17-AA30-C90863819FC4}">
      <dgm:prSet/>
      <dgm:spPr/>
      <dgm:t>
        <a:bodyPr/>
        <a:lstStyle/>
        <a:p>
          <a:endParaRPr lang="ru-RU" sz="1400"/>
        </a:p>
      </dgm:t>
    </dgm:pt>
    <dgm:pt modelId="{CA432F45-7A99-43C7-8DD8-AA4A9AFFDB9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Создание и поддержка производственно-образовательных 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кластеров</a:t>
          </a:r>
          <a:endParaRPr lang="ru-RU" sz="1400" b="1" dirty="0">
            <a:solidFill>
              <a:schemeClr val="bg2">
                <a:lumMod val="75000"/>
              </a:schemeClr>
            </a:solidFill>
          </a:endParaRPr>
        </a:p>
      </dgm:t>
    </dgm:pt>
    <dgm:pt modelId="{1DF6B589-6285-4AB8-B20A-006C67D4F065}" type="parTrans" cxnId="{EFA0820C-72D5-4E48-823F-16ABF6B30C7E}">
      <dgm:prSet/>
      <dgm:spPr/>
      <dgm:t>
        <a:bodyPr/>
        <a:lstStyle/>
        <a:p>
          <a:endParaRPr lang="ru-RU" sz="1400"/>
        </a:p>
      </dgm:t>
    </dgm:pt>
    <dgm:pt modelId="{8F979A7A-89A2-481C-8A07-D5794248F0AE}" type="sibTrans" cxnId="{EFA0820C-72D5-4E48-823F-16ABF6B30C7E}">
      <dgm:prSet/>
      <dgm:spPr/>
      <dgm:t>
        <a:bodyPr/>
        <a:lstStyle/>
        <a:p>
          <a:endParaRPr lang="ru-RU" sz="1400"/>
        </a:p>
      </dgm:t>
    </dgm:pt>
    <dgm:pt modelId="{1B56DDC3-1414-4DF9-82CE-308D99875512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6. </a:t>
          </a:r>
        </a:p>
        <a:p>
          <a:r>
            <a:rPr lang="ru-RU" sz="1600" dirty="0"/>
            <a:t>Несовершенство системы поиска и отбора талантливой молодежи.</a:t>
          </a:r>
        </a:p>
        <a:p>
          <a:r>
            <a:rPr lang="ru-RU" sz="1600" dirty="0"/>
            <a:t>Эволюция ментальности и ценностных ориентиров новых </a:t>
          </a:r>
          <a:r>
            <a:rPr lang="ru-RU" sz="1600" dirty="0" smtClean="0"/>
            <a:t>поколений</a:t>
          </a:r>
          <a:endParaRPr lang="ru-RU" sz="1600" dirty="0"/>
        </a:p>
      </dgm:t>
    </dgm:pt>
    <dgm:pt modelId="{10ADE6EB-05B1-43DA-B892-2935006DDCB2}" type="parTrans" cxnId="{3DE9F89D-03FC-4540-9CAB-38F115FC3954}">
      <dgm:prSet/>
      <dgm:spPr/>
      <dgm:t>
        <a:bodyPr/>
        <a:lstStyle/>
        <a:p>
          <a:endParaRPr lang="ru-RU" sz="1400"/>
        </a:p>
      </dgm:t>
    </dgm:pt>
    <dgm:pt modelId="{7D1CCB14-AA5B-4A9E-9A79-0697562AF3CB}" type="sibTrans" cxnId="{3DE9F89D-03FC-4540-9CAB-38F115FC3954}">
      <dgm:prSet/>
      <dgm:spPr/>
      <dgm:t>
        <a:bodyPr/>
        <a:lstStyle/>
        <a:p>
          <a:endParaRPr lang="ru-RU" sz="1400"/>
        </a:p>
      </dgm:t>
    </dgm:pt>
    <dgm:pt modelId="{A19F6021-622C-49E0-8B03-3178E95A6B3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2">
                  <a:lumMod val="75000"/>
                </a:schemeClr>
              </a:solidFill>
            </a:rPr>
            <a:t>Поиск </a:t>
          </a:r>
          <a:r>
            <a:rPr lang="ru-RU" sz="1600" b="1" dirty="0" smtClean="0">
              <a:solidFill>
                <a:schemeClr val="bg2">
                  <a:lumMod val="75000"/>
                </a:schemeClr>
              </a:solidFill>
            </a:rPr>
            <a:t>талантливой молодежи</a:t>
          </a:r>
          <a:r>
            <a:rPr lang="ru-RU" sz="1600" b="1" dirty="0">
              <a:solidFill>
                <a:schemeClr val="bg2">
                  <a:lumMod val="75000"/>
                </a:schemeClr>
              </a:solidFill>
            </a:rPr>
            <a:t>, выработка механизмов их поддержки и сопровождения до становления как молодого </a:t>
          </a:r>
          <a:r>
            <a:rPr lang="ru-RU" sz="1600" b="1" dirty="0" smtClean="0">
              <a:solidFill>
                <a:schemeClr val="bg2">
                  <a:lumMod val="75000"/>
                </a:schemeClr>
              </a:solidFill>
            </a:rPr>
            <a:t>специалиста</a:t>
          </a:r>
          <a:endParaRPr lang="ru-RU" sz="1600" b="1" dirty="0">
            <a:solidFill>
              <a:schemeClr val="bg2">
                <a:lumMod val="75000"/>
              </a:schemeClr>
            </a:solidFill>
          </a:endParaRPr>
        </a:p>
      </dgm:t>
    </dgm:pt>
    <dgm:pt modelId="{4FA1BEE7-F675-4D21-9BE4-092BB696101D}" type="parTrans" cxnId="{5E87B8D8-5FFA-4936-BA94-800764B0EC4B}">
      <dgm:prSet/>
      <dgm:spPr/>
      <dgm:t>
        <a:bodyPr/>
        <a:lstStyle/>
        <a:p>
          <a:endParaRPr lang="ru-RU" sz="1400"/>
        </a:p>
      </dgm:t>
    </dgm:pt>
    <dgm:pt modelId="{2AE48201-E8CC-42D6-B743-BDDBF5EED94B}" type="sibTrans" cxnId="{5E87B8D8-5FFA-4936-BA94-800764B0EC4B}">
      <dgm:prSet/>
      <dgm:spPr/>
      <dgm:t>
        <a:bodyPr/>
        <a:lstStyle/>
        <a:p>
          <a:endParaRPr lang="ru-RU" sz="1400"/>
        </a:p>
      </dgm:t>
    </dgm:pt>
    <dgm:pt modelId="{907A90E4-CB24-46CF-9D64-130250665E83}">
      <dgm:prSet custT="1"/>
      <dgm:spPr/>
      <dgm:t>
        <a:bodyPr/>
        <a:lstStyle/>
        <a:p>
          <a:r>
            <a:rPr lang="ru-RU" sz="1600" b="1" dirty="0">
              <a:solidFill>
                <a:schemeClr val="bg2">
                  <a:lumMod val="75000"/>
                </a:schemeClr>
              </a:solidFill>
            </a:rPr>
            <a:t>Формирование  привлекательного образа инженерной деятельности, формирование идеологии общественного престижа высококвалифицированного рабочего </a:t>
          </a:r>
          <a:r>
            <a:rPr lang="ru-RU" sz="1600" b="1" dirty="0" smtClean="0">
              <a:solidFill>
                <a:schemeClr val="bg2">
                  <a:lumMod val="75000"/>
                </a:schemeClr>
              </a:solidFill>
            </a:rPr>
            <a:t>труда</a:t>
          </a:r>
          <a:endParaRPr lang="ru-RU" sz="1600" b="1" dirty="0">
            <a:solidFill>
              <a:schemeClr val="bg2">
                <a:lumMod val="75000"/>
              </a:schemeClr>
            </a:solidFill>
          </a:endParaRPr>
        </a:p>
      </dgm:t>
    </dgm:pt>
    <dgm:pt modelId="{5BEDCFB5-154A-4894-A956-2E096AB6C52D}" type="parTrans" cxnId="{BDD23785-DF2E-47EA-9408-563B42FB2451}">
      <dgm:prSet/>
      <dgm:spPr/>
      <dgm:t>
        <a:bodyPr/>
        <a:lstStyle/>
        <a:p>
          <a:endParaRPr lang="ru-RU"/>
        </a:p>
      </dgm:t>
    </dgm:pt>
    <dgm:pt modelId="{F8BD08A3-CF6E-4876-8FF8-6C498053C6D3}" type="sibTrans" cxnId="{BDD23785-DF2E-47EA-9408-563B42FB2451}">
      <dgm:prSet/>
      <dgm:spPr/>
      <dgm:t>
        <a:bodyPr/>
        <a:lstStyle/>
        <a:p>
          <a:endParaRPr lang="ru-RU"/>
        </a:p>
      </dgm:t>
    </dgm:pt>
    <dgm:pt modelId="{687840BA-C6D7-47B0-A884-E9E998D1151D}">
      <dgm:prSet custT="1"/>
      <dgm:spPr/>
      <dgm:t>
        <a:bodyPr/>
        <a:lstStyle/>
        <a:p>
          <a:r>
            <a:rPr lang="ru-RU" sz="1600" b="1" dirty="0">
              <a:solidFill>
                <a:schemeClr val="bg2">
                  <a:lumMod val="75000"/>
                </a:schemeClr>
              </a:solidFill>
            </a:rPr>
            <a:t>Учет кадровыми службами </a:t>
          </a:r>
          <a:r>
            <a:rPr lang="ru-RU" sz="1600" b="1" dirty="0" smtClean="0">
              <a:solidFill>
                <a:schemeClr val="bg2">
                  <a:lumMod val="75000"/>
                </a:schemeClr>
              </a:solidFill>
            </a:rPr>
            <a:t>особенностей </a:t>
          </a:r>
          <a:r>
            <a:rPr lang="ru-RU" sz="1600" b="1" dirty="0">
              <a:solidFill>
                <a:schemeClr val="bg2">
                  <a:lumMod val="75000"/>
                </a:schemeClr>
              </a:solidFill>
            </a:rPr>
            <a:t>новых поколений работников </a:t>
          </a:r>
          <a:r>
            <a:rPr lang="ru-RU" sz="1600" b="1" dirty="0" smtClean="0">
              <a:solidFill>
                <a:schemeClr val="bg2">
                  <a:lumMod val="75000"/>
                </a:schemeClr>
              </a:solidFill>
            </a:rPr>
            <a:t>(«</a:t>
          </a:r>
          <a:r>
            <a:rPr lang="en-US" sz="1600" b="1" dirty="0">
              <a:solidFill>
                <a:schemeClr val="bg2">
                  <a:lumMod val="75000"/>
                </a:schemeClr>
              </a:solidFill>
            </a:rPr>
            <a:t>x</a:t>
          </a:r>
          <a:r>
            <a:rPr lang="ru-RU" sz="1600" b="1" dirty="0">
              <a:solidFill>
                <a:schemeClr val="bg2">
                  <a:lumMod val="75000"/>
                </a:schemeClr>
              </a:solidFill>
            </a:rPr>
            <a:t>», «</a:t>
          </a:r>
          <a:r>
            <a:rPr lang="en-US" sz="1600" b="1" dirty="0">
              <a:solidFill>
                <a:schemeClr val="bg2">
                  <a:lumMod val="75000"/>
                </a:schemeClr>
              </a:solidFill>
            </a:rPr>
            <a:t>y</a:t>
          </a:r>
          <a:r>
            <a:rPr lang="ru-RU" sz="1600" b="1" dirty="0">
              <a:solidFill>
                <a:schemeClr val="bg2">
                  <a:lumMod val="75000"/>
                </a:schemeClr>
              </a:solidFill>
            </a:rPr>
            <a:t>», «</a:t>
          </a:r>
          <a:r>
            <a:rPr lang="en-US" sz="1600" b="1" dirty="0">
              <a:solidFill>
                <a:schemeClr val="bg2">
                  <a:lumMod val="75000"/>
                </a:schemeClr>
              </a:solidFill>
            </a:rPr>
            <a:t>z</a:t>
          </a:r>
          <a:r>
            <a:rPr lang="ru-RU" sz="1600" b="1" dirty="0" smtClean="0">
              <a:solidFill>
                <a:schemeClr val="bg2">
                  <a:lumMod val="75000"/>
                </a:schemeClr>
              </a:solidFill>
            </a:rPr>
            <a:t>»)</a:t>
          </a:r>
          <a:endParaRPr lang="ru-RU" sz="1600" b="1" dirty="0">
            <a:solidFill>
              <a:schemeClr val="bg2">
                <a:lumMod val="75000"/>
              </a:schemeClr>
            </a:solidFill>
          </a:endParaRPr>
        </a:p>
      </dgm:t>
    </dgm:pt>
    <dgm:pt modelId="{C7144C99-FDAF-4CEC-AC02-7AC97487F6A4}" type="parTrans" cxnId="{A8434009-6320-4BB7-9CFD-6A8085380FA7}">
      <dgm:prSet/>
      <dgm:spPr/>
      <dgm:t>
        <a:bodyPr/>
        <a:lstStyle/>
        <a:p>
          <a:endParaRPr lang="ru-RU"/>
        </a:p>
      </dgm:t>
    </dgm:pt>
    <dgm:pt modelId="{FD77523C-827A-49A8-97F8-3722B1FEAB70}" type="sibTrans" cxnId="{A8434009-6320-4BB7-9CFD-6A8085380FA7}">
      <dgm:prSet/>
      <dgm:spPr/>
      <dgm:t>
        <a:bodyPr/>
        <a:lstStyle/>
        <a:p>
          <a:endParaRPr lang="ru-RU"/>
        </a:p>
      </dgm:t>
    </dgm:pt>
    <dgm:pt modelId="{07F8AA9F-BC95-430C-8683-C006B2AEE6EB}" type="pres">
      <dgm:prSet presAssocID="{3C67F2F6-186B-4FC4-A36B-FBE640B3551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584C8-4678-42AD-815E-F527213A7634}" type="pres">
      <dgm:prSet presAssocID="{BF5E08B6-66F5-4A63-AC25-DEB64622E793}" presName="compNode" presStyleCnt="0"/>
      <dgm:spPr/>
    </dgm:pt>
    <dgm:pt modelId="{A22A1499-CFF7-4F87-87A8-E79AF88BD67F}" type="pres">
      <dgm:prSet presAssocID="{BF5E08B6-66F5-4A63-AC25-DEB64622E793}" presName="aNode" presStyleLbl="bgShp" presStyleIdx="0" presStyleCnt="2" custScaleX="72872" custLinFactNeighborX="628" custLinFactNeighborY="-545"/>
      <dgm:spPr/>
      <dgm:t>
        <a:bodyPr/>
        <a:lstStyle/>
        <a:p>
          <a:endParaRPr lang="ru-RU"/>
        </a:p>
      </dgm:t>
    </dgm:pt>
    <dgm:pt modelId="{9E88E011-194F-446D-A770-52977D01AC8E}" type="pres">
      <dgm:prSet presAssocID="{BF5E08B6-66F5-4A63-AC25-DEB64622E793}" presName="textNode" presStyleLbl="bgShp" presStyleIdx="0" presStyleCnt="2"/>
      <dgm:spPr/>
      <dgm:t>
        <a:bodyPr/>
        <a:lstStyle/>
        <a:p>
          <a:endParaRPr lang="ru-RU"/>
        </a:p>
      </dgm:t>
    </dgm:pt>
    <dgm:pt modelId="{718E16B1-432C-48CC-B875-DED9B9439071}" type="pres">
      <dgm:prSet presAssocID="{BF5E08B6-66F5-4A63-AC25-DEB64622E793}" presName="compChildNode" presStyleCnt="0"/>
      <dgm:spPr/>
    </dgm:pt>
    <dgm:pt modelId="{081434EE-F31A-4504-845D-5B1422DDCAEC}" type="pres">
      <dgm:prSet presAssocID="{BF5E08B6-66F5-4A63-AC25-DEB64622E793}" presName="theInnerList" presStyleCnt="0"/>
      <dgm:spPr/>
    </dgm:pt>
    <dgm:pt modelId="{EF714B9D-D975-4DB0-8F47-788EDA70F929}" type="pres">
      <dgm:prSet presAssocID="{CA432F45-7A99-43C7-8DD8-AA4A9AFFDB94}" presName="childNode" presStyleLbl="node1" presStyleIdx="0" presStyleCnt="4" custScaleX="78438" custScaleY="33619" custLinFactNeighborX="-79" custLinFactNeighborY="47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DF78-A943-455F-B34B-0C5E0453A4DA}" type="pres">
      <dgm:prSet presAssocID="{CA432F45-7A99-43C7-8DD8-AA4A9AFFDB94}" presName="aSpace2" presStyleCnt="0"/>
      <dgm:spPr/>
    </dgm:pt>
    <dgm:pt modelId="{2F052D12-8E18-40F7-9319-BCEC50CCBB6B}" type="pres">
      <dgm:prSet presAssocID="{907A90E4-CB24-46CF-9D64-130250665E83}" presName="childNode" presStyleLbl="node1" presStyleIdx="1" presStyleCnt="4" custScaleX="81056" custScaleY="54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7B27D-9CFB-4491-A95F-D65E1A89AFEA}" type="pres">
      <dgm:prSet presAssocID="{BF5E08B6-66F5-4A63-AC25-DEB64622E793}" presName="aSpace" presStyleCnt="0"/>
      <dgm:spPr/>
    </dgm:pt>
    <dgm:pt modelId="{0D59747B-B9E6-41C0-A76E-F739C0641057}" type="pres">
      <dgm:prSet presAssocID="{1B56DDC3-1414-4DF9-82CE-308D99875512}" presName="compNode" presStyleCnt="0"/>
      <dgm:spPr/>
    </dgm:pt>
    <dgm:pt modelId="{25589B0A-DBC5-432F-8963-06D5483D30B9}" type="pres">
      <dgm:prSet presAssocID="{1B56DDC3-1414-4DF9-82CE-308D99875512}" presName="aNode" presStyleLbl="bgShp" presStyleIdx="1" presStyleCnt="2" custLinFactNeighborX="628" custLinFactNeighborY="1218"/>
      <dgm:spPr/>
      <dgm:t>
        <a:bodyPr/>
        <a:lstStyle/>
        <a:p>
          <a:endParaRPr lang="ru-RU"/>
        </a:p>
      </dgm:t>
    </dgm:pt>
    <dgm:pt modelId="{67A71A1E-3334-4A8A-BD28-66517236D744}" type="pres">
      <dgm:prSet presAssocID="{1B56DDC3-1414-4DF9-82CE-308D99875512}" presName="textNode" presStyleLbl="bgShp" presStyleIdx="1" presStyleCnt="2"/>
      <dgm:spPr/>
      <dgm:t>
        <a:bodyPr/>
        <a:lstStyle/>
        <a:p>
          <a:endParaRPr lang="ru-RU"/>
        </a:p>
      </dgm:t>
    </dgm:pt>
    <dgm:pt modelId="{F50E1340-83C5-4E77-A5F7-157EC9F28C8D}" type="pres">
      <dgm:prSet presAssocID="{1B56DDC3-1414-4DF9-82CE-308D99875512}" presName="compChildNode" presStyleCnt="0"/>
      <dgm:spPr/>
    </dgm:pt>
    <dgm:pt modelId="{07C887C3-CE98-4193-A103-2623E7E8A4AE}" type="pres">
      <dgm:prSet presAssocID="{1B56DDC3-1414-4DF9-82CE-308D99875512}" presName="theInnerList" presStyleCnt="0"/>
      <dgm:spPr/>
    </dgm:pt>
    <dgm:pt modelId="{8587FDD9-7B35-40B6-8118-09261CC6C704}" type="pres">
      <dgm:prSet presAssocID="{A19F6021-622C-49E0-8B03-3178E95A6B38}" presName="childNode" presStyleLbl="node1" presStyleIdx="2" presStyleCnt="4" custScaleY="45030" custLinFactNeighborX="524" custLinFactNeighborY="43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4AB2D-0880-4915-9D33-616F5CE3FCF1}" type="pres">
      <dgm:prSet presAssocID="{A19F6021-622C-49E0-8B03-3178E95A6B38}" presName="aSpace2" presStyleCnt="0"/>
      <dgm:spPr/>
    </dgm:pt>
    <dgm:pt modelId="{FFC0548B-D6EE-4461-ADD3-C87DBCAC4C2D}" type="pres">
      <dgm:prSet presAssocID="{687840BA-C6D7-47B0-A884-E9E998D1151D}" presName="childNode" presStyleLbl="node1" presStyleIdx="3" presStyleCnt="4" custScaleY="47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E1B1ED-4BF8-4AAD-BEA2-3BECD2F1FC4C}" type="presOf" srcId="{3C67F2F6-186B-4FC4-A36B-FBE640B3551A}" destId="{07F8AA9F-BC95-430C-8683-C006B2AEE6EB}" srcOrd="0" destOrd="0" presId="urn:microsoft.com/office/officeart/2005/8/layout/lProcess2"/>
    <dgm:cxn modelId="{5E87B8D8-5FFA-4936-BA94-800764B0EC4B}" srcId="{1B56DDC3-1414-4DF9-82CE-308D99875512}" destId="{A19F6021-622C-49E0-8B03-3178E95A6B38}" srcOrd="0" destOrd="0" parTransId="{4FA1BEE7-F675-4D21-9BE4-092BB696101D}" sibTransId="{2AE48201-E8CC-42D6-B743-BDDBF5EED94B}"/>
    <dgm:cxn modelId="{6CE538E6-D7C0-4580-9A06-86038C26FB33}" type="presOf" srcId="{907A90E4-CB24-46CF-9D64-130250665E83}" destId="{2F052D12-8E18-40F7-9319-BCEC50CCBB6B}" srcOrd="0" destOrd="0" presId="urn:microsoft.com/office/officeart/2005/8/layout/lProcess2"/>
    <dgm:cxn modelId="{EFA0820C-72D5-4E48-823F-16ABF6B30C7E}" srcId="{BF5E08B6-66F5-4A63-AC25-DEB64622E793}" destId="{CA432F45-7A99-43C7-8DD8-AA4A9AFFDB94}" srcOrd="0" destOrd="0" parTransId="{1DF6B589-6285-4AB8-B20A-006C67D4F065}" sibTransId="{8F979A7A-89A2-481C-8A07-D5794248F0AE}"/>
    <dgm:cxn modelId="{53A1A536-7BD0-43A2-A0F5-FB884B8AC62B}" type="presOf" srcId="{1B56DDC3-1414-4DF9-82CE-308D99875512}" destId="{25589B0A-DBC5-432F-8963-06D5483D30B9}" srcOrd="0" destOrd="0" presId="urn:microsoft.com/office/officeart/2005/8/layout/lProcess2"/>
    <dgm:cxn modelId="{BDD23785-DF2E-47EA-9408-563B42FB2451}" srcId="{BF5E08B6-66F5-4A63-AC25-DEB64622E793}" destId="{907A90E4-CB24-46CF-9D64-130250665E83}" srcOrd="1" destOrd="0" parTransId="{5BEDCFB5-154A-4894-A956-2E096AB6C52D}" sibTransId="{F8BD08A3-CF6E-4876-8FF8-6C498053C6D3}"/>
    <dgm:cxn modelId="{716BB284-F364-4C84-A8CC-0374F71BBA7C}" type="presOf" srcId="{A19F6021-622C-49E0-8B03-3178E95A6B38}" destId="{8587FDD9-7B35-40B6-8118-09261CC6C704}" srcOrd="0" destOrd="0" presId="urn:microsoft.com/office/officeart/2005/8/layout/lProcess2"/>
    <dgm:cxn modelId="{FAE73FCD-3F58-4880-8178-5E4A9A339DFB}" type="presOf" srcId="{BF5E08B6-66F5-4A63-AC25-DEB64622E793}" destId="{9E88E011-194F-446D-A770-52977D01AC8E}" srcOrd="1" destOrd="0" presId="urn:microsoft.com/office/officeart/2005/8/layout/lProcess2"/>
    <dgm:cxn modelId="{16AFFF73-851E-4214-98C4-18B9C5F6EDCB}" type="presOf" srcId="{687840BA-C6D7-47B0-A884-E9E998D1151D}" destId="{FFC0548B-D6EE-4461-ADD3-C87DBCAC4C2D}" srcOrd="0" destOrd="0" presId="urn:microsoft.com/office/officeart/2005/8/layout/lProcess2"/>
    <dgm:cxn modelId="{D6AAC7DF-D0C1-4964-AB80-1C18A706286B}" type="presOf" srcId="{CA432F45-7A99-43C7-8DD8-AA4A9AFFDB94}" destId="{EF714B9D-D975-4DB0-8F47-788EDA70F929}" srcOrd="0" destOrd="0" presId="urn:microsoft.com/office/officeart/2005/8/layout/lProcess2"/>
    <dgm:cxn modelId="{0FDACDFF-8BF1-4E17-AA30-C90863819FC4}" srcId="{3C67F2F6-186B-4FC4-A36B-FBE640B3551A}" destId="{BF5E08B6-66F5-4A63-AC25-DEB64622E793}" srcOrd="0" destOrd="0" parTransId="{0EA49214-7DFA-4A10-BCAD-CD5744CF9554}" sibTransId="{0D876C04-8473-4D0A-96B7-20ADDADE725D}"/>
    <dgm:cxn modelId="{4A61B438-BC45-48FB-8E93-2C8D32DDBFF1}" type="presOf" srcId="{1B56DDC3-1414-4DF9-82CE-308D99875512}" destId="{67A71A1E-3334-4A8A-BD28-66517236D744}" srcOrd="1" destOrd="0" presId="urn:microsoft.com/office/officeart/2005/8/layout/lProcess2"/>
    <dgm:cxn modelId="{A8434009-6320-4BB7-9CFD-6A8085380FA7}" srcId="{1B56DDC3-1414-4DF9-82CE-308D99875512}" destId="{687840BA-C6D7-47B0-A884-E9E998D1151D}" srcOrd="1" destOrd="0" parTransId="{C7144C99-FDAF-4CEC-AC02-7AC97487F6A4}" sibTransId="{FD77523C-827A-49A8-97F8-3722B1FEAB70}"/>
    <dgm:cxn modelId="{3DE9F89D-03FC-4540-9CAB-38F115FC3954}" srcId="{3C67F2F6-186B-4FC4-A36B-FBE640B3551A}" destId="{1B56DDC3-1414-4DF9-82CE-308D99875512}" srcOrd="1" destOrd="0" parTransId="{10ADE6EB-05B1-43DA-B892-2935006DDCB2}" sibTransId="{7D1CCB14-AA5B-4A9E-9A79-0697562AF3CB}"/>
    <dgm:cxn modelId="{D5F50257-ACEE-441F-A245-A587F8F2F3B9}" type="presOf" srcId="{BF5E08B6-66F5-4A63-AC25-DEB64622E793}" destId="{A22A1499-CFF7-4F87-87A8-E79AF88BD67F}" srcOrd="0" destOrd="0" presId="urn:microsoft.com/office/officeart/2005/8/layout/lProcess2"/>
    <dgm:cxn modelId="{E71BC15D-9051-497F-918B-C42DD0DA5510}" type="presParOf" srcId="{07F8AA9F-BC95-430C-8683-C006B2AEE6EB}" destId="{1DC584C8-4678-42AD-815E-F527213A7634}" srcOrd="0" destOrd="0" presId="urn:microsoft.com/office/officeart/2005/8/layout/lProcess2"/>
    <dgm:cxn modelId="{394DB1E3-2212-41A4-B754-0C615322ABD5}" type="presParOf" srcId="{1DC584C8-4678-42AD-815E-F527213A7634}" destId="{A22A1499-CFF7-4F87-87A8-E79AF88BD67F}" srcOrd="0" destOrd="0" presId="urn:microsoft.com/office/officeart/2005/8/layout/lProcess2"/>
    <dgm:cxn modelId="{F4BE745B-D405-46DB-BADC-FA9EEE610A2F}" type="presParOf" srcId="{1DC584C8-4678-42AD-815E-F527213A7634}" destId="{9E88E011-194F-446D-A770-52977D01AC8E}" srcOrd="1" destOrd="0" presId="urn:microsoft.com/office/officeart/2005/8/layout/lProcess2"/>
    <dgm:cxn modelId="{0692FF8B-0F29-487E-9248-D983FD241037}" type="presParOf" srcId="{1DC584C8-4678-42AD-815E-F527213A7634}" destId="{718E16B1-432C-48CC-B875-DED9B9439071}" srcOrd="2" destOrd="0" presId="urn:microsoft.com/office/officeart/2005/8/layout/lProcess2"/>
    <dgm:cxn modelId="{2B0E4D66-B2FF-4349-A4E0-BCF9A51F38B1}" type="presParOf" srcId="{718E16B1-432C-48CC-B875-DED9B9439071}" destId="{081434EE-F31A-4504-845D-5B1422DDCAEC}" srcOrd="0" destOrd="0" presId="urn:microsoft.com/office/officeart/2005/8/layout/lProcess2"/>
    <dgm:cxn modelId="{1AD6F90E-764D-49E1-9664-792B07B56D09}" type="presParOf" srcId="{081434EE-F31A-4504-845D-5B1422DDCAEC}" destId="{EF714B9D-D975-4DB0-8F47-788EDA70F929}" srcOrd="0" destOrd="0" presId="urn:microsoft.com/office/officeart/2005/8/layout/lProcess2"/>
    <dgm:cxn modelId="{03FCD335-9A44-4F24-8592-263D00ECD0CA}" type="presParOf" srcId="{081434EE-F31A-4504-845D-5B1422DDCAEC}" destId="{BDEBDF78-A943-455F-B34B-0C5E0453A4DA}" srcOrd="1" destOrd="0" presId="urn:microsoft.com/office/officeart/2005/8/layout/lProcess2"/>
    <dgm:cxn modelId="{087C366C-F40C-4D34-8E44-8C1DD2BD169D}" type="presParOf" srcId="{081434EE-F31A-4504-845D-5B1422DDCAEC}" destId="{2F052D12-8E18-40F7-9319-BCEC50CCBB6B}" srcOrd="2" destOrd="0" presId="urn:microsoft.com/office/officeart/2005/8/layout/lProcess2"/>
    <dgm:cxn modelId="{39B3CB17-74DB-45F0-B88D-2DA974F3ADCF}" type="presParOf" srcId="{07F8AA9F-BC95-430C-8683-C006B2AEE6EB}" destId="{62E7B27D-9CFB-4491-A95F-D65E1A89AFEA}" srcOrd="1" destOrd="0" presId="urn:microsoft.com/office/officeart/2005/8/layout/lProcess2"/>
    <dgm:cxn modelId="{DDEAB9AC-11D7-45E3-9523-4181484A7120}" type="presParOf" srcId="{07F8AA9F-BC95-430C-8683-C006B2AEE6EB}" destId="{0D59747B-B9E6-41C0-A76E-F739C0641057}" srcOrd="2" destOrd="0" presId="urn:microsoft.com/office/officeart/2005/8/layout/lProcess2"/>
    <dgm:cxn modelId="{4A79144D-50C8-4E47-9BCD-E9D6AB078A4A}" type="presParOf" srcId="{0D59747B-B9E6-41C0-A76E-F739C0641057}" destId="{25589B0A-DBC5-432F-8963-06D5483D30B9}" srcOrd="0" destOrd="0" presId="urn:microsoft.com/office/officeart/2005/8/layout/lProcess2"/>
    <dgm:cxn modelId="{39BAADB6-21E0-445F-B03C-1EDD52ABB939}" type="presParOf" srcId="{0D59747B-B9E6-41C0-A76E-F739C0641057}" destId="{67A71A1E-3334-4A8A-BD28-66517236D744}" srcOrd="1" destOrd="0" presId="urn:microsoft.com/office/officeart/2005/8/layout/lProcess2"/>
    <dgm:cxn modelId="{6BEBF69E-5167-481C-9EB6-4A85824F212E}" type="presParOf" srcId="{0D59747B-B9E6-41C0-A76E-F739C0641057}" destId="{F50E1340-83C5-4E77-A5F7-157EC9F28C8D}" srcOrd="2" destOrd="0" presId="urn:microsoft.com/office/officeart/2005/8/layout/lProcess2"/>
    <dgm:cxn modelId="{0A720D90-D94E-490D-AE8D-F822495F636E}" type="presParOf" srcId="{F50E1340-83C5-4E77-A5F7-157EC9F28C8D}" destId="{07C887C3-CE98-4193-A103-2623E7E8A4AE}" srcOrd="0" destOrd="0" presId="urn:microsoft.com/office/officeart/2005/8/layout/lProcess2"/>
    <dgm:cxn modelId="{08912AA0-B3FB-4E31-B042-474555746C5C}" type="presParOf" srcId="{07C887C3-CE98-4193-A103-2623E7E8A4AE}" destId="{8587FDD9-7B35-40B6-8118-09261CC6C704}" srcOrd="0" destOrd="0" presId="urn:microsoft.com/office/officeart/2005/8/layout/lProcess2"/>
    <dgm:cxn modelId="{85746D46-AE18-430C-BCE2-E87B449F75B1}" type="presParOf" srcId="{07C887C3-CE98-4193-A103-2623E7E8A4AE}" destId="{B494AB2D-0880-4915-9D33-616F5CE3FCF1}" srcOrd="1" destOrd="0" presId="urn:microsoft.com/office/officeart/2005/8/layout/lProcess2"/>
    <dgm:cxn modelId="{4BF6AC1D-A6D6-4774-BC97-63ABBFD94F1F}" type="presParOf" srcId="{07C887C3-CE98-4193-A103-2623E7E8A4AE}" destId="{FFC0548B-D6EE-4461-ADD3-C87DBCAC4C2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D11E6E-D661-4AAC-9C52-74D8D622BF1C}" type="doc">
      <dgm:prSet loTypeId="urn:microsoft.com/office/officeart/2005/8/layout/hierarchy2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0277E77-A9F4-4699-B4EF-68E79A4C9AE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FF0000"/>
              </a:solidFill>
            </a:rPr>
            <a:t>Укрепление </a:t>
          </a:r>
          <a:r>
            <a:rPr lang="ru-RU" sz="1600" b="1" dirty="0">
              <a:solidFill>
                <a:srgbClr val="FF0000"/>
              </a:solidFill>
            </a:rPr>
            <a:t>связей системы образования с работодателями</a:t>
          </a:r>
        </a:p>
      </dgm:t>
    </dgm:pt>
    <dgm:pt modelId="{B14134BB-655C-4B0F-88D8-7C6C083A00A5}" type="parTrans" cxnId="{B3235747-4925-4001-8CE9-301489A35CCB}">
      <dgm:prSet/>
      <dgm:spPr/>
      <dgm:t>
        <a:bodyPr/>
        <a:lstStyle/>
        <a:p>
          <a:endParaRPr lang="ru-RU" sz="1400"/>
        </a:p>
      </dgm:t>
    </dgm:pt>
    <dgm:pt modelId="{7AA2662B-9A84-4EE6-BC04-820DFDD222E2}" type="sibTrans" cxnId="{B3235747-4925-4001-8CE9-301489A35CCB}">
      <dgm:prSet/>
      <dgm:spPr/>
      <dgm:t>
        <a:bodyPr/>
        <a:lstStyle/>
        <a:p>
          <a:endParaRPr lang="ru-RU" sz="1400"/>
        </a:p>
      </dgm:t>
    </dgm:pt>
    <dgm:pt modelId="{6005D26B-2D78-46DE-A8CE-AD3A9B04C269}">
      <dgm:prSet custT="1"/>
      <dgm:spPr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8890" tIns="8890" rIns="8890" bIns="889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Открывать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совместные учебные мастерские на предприятиях и в образовательный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организациях</a:t>
          </a:r>
          <a:endParaRPr lang="ru-RU" sz="1400" b="1" kern="1200" dirty="0">
            <a:solidFill>
              <a:schemeClr val="bg2">
                <a:lumMod val="75000"/>
              </a:schemeClr>
            </a:solidFill>
            <a:latin typeface="Arial"/>
            <a:ea typeface="+mn-ea"/>
            <a:cs typeface="+mn-cs"/>
          </a:endParaRPr>
        </a:p>
      </dgm:t>
    </dgm:pt>
    <dgm:pt modelId="{1E783264-49C3-4323-8BB8-3783E077E965}" type="parTrans" cxnId="{533A72B2-9E7A-4416-993A-DD3864A73F49}">
      <dgm:prSet custT="1"/>
      <dgm:spPr/>
      <dgm:t>
        <a:bodyPr/>
        <a:lstStyle/>
        <a:p>
          <a:endParaRPr lang="ru-RU" sz="1400"/>
        </a:p>
      </dgm:t>
    </dgm:pt>
    <dgm:pt modelId="{279A05F3-3BFD-44A9-982E-8145632166D1}" type="sibTrans" cxnId="{533A72B2-9E7A-4416-993A-DD3864A73F49}">
      <dgm:prSet/>
      <dgm:spPr/>
      <dgm:t>
        <a:bodyPr/>
        <a:lstStyle/>
        <a:p>
          <a:endParaRPr lang="ru-RU" sz="1400"/>
        </a:p>
      </dgm:t>
    </dgm:pt>
    <dgm:pt modelId="{816D24C5-2A40-4DA3-B927-41D7E5F531DC}">
      <dgm:prSet custT="1"/>
      <dgm:spPr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8890" tIns="8890" rIns="8890" bIns="8890" numCol="1" spcCol="1270" anchor="ctr" anchorCtr="0"/>
        <a:lstStyle/>
        <a:p>
          <a:pPr algn="l"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Увеличивать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долю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специалистов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 практиков в составе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преподавателей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gm:t>
    </dgm:pt>
    <dgm:pt modelId="{A6B583C8-79AE-4CB2-B250-F422E4AEF3F5}" type="parTrans" cxnId="{207E5778-A4CE-4472-844B-A1EA1B9A63EF}">
      <dgm:prSet custT="1"/>
      <dgm:spPr/>
      <dgm:t>
        <a:bodyPr/>
        <a:lstStyle/>
        <a:p>
          <a:endParaRPr lang="ru-RU" sz="1400"/>
        </a:p>
      </dgm:t>
    </dgm:pt>
    <dgm:pt modelId="{FAB6EDA8-5EAD-4E46-B091-9FDCB580C88C}" type="sibTrans" cxnId="{207E5778-A4CE-4472-844B-A1EA1B9A63EF}">
      <dgm:prSet/>
      <dgm:spPr/>
      <dgm:t>
        <a:bodyPr/>
        <a:lstStyle/>
        <a:p>
          <a:endParaRPr lang="ru-RU" sz="1400"/>
        </a:p>
      </dgm:t>
    </dgm:pt>
    <dgm:pt modelId="{6EAE555E-EB2E-47B9-A9CA-2EEBAFE5372E}">
      <dgm:prSet custT="1"/>
      <dgm:spPr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8890" tIns="8890" rIns="8890" bIns="8890" numCol="1" spcCol="1270" anchor="ctr" anchorCtr="0"/>
        <a:lstStyle/>
        <a:p>
          <a:pPr algn="l"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Согласовывать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тематику курсовых и итоговых работ с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профильными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предприятиями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gm:t>
    </dgm:pt>
    <dgm:pt modelId="{07682A19-40C9-4D76-B42F-FD4B953E5295}" type="parTrans" cxnId="{580CD463-2D4E-457F-84AD-FE8AB9BDF348}">
      <dgm:prSet custT="1"/>
      <dgm:spPr/>
      <dgm:t>
        <a:bodyPr/>
        <a:lstStyle/>
        <a:p>
          <a:endParaRPr lang="ru-RU" sz="1400"/>
        </a:p>
      </dgm:t>
    </dgm:pt>
    <dgm:pt modelId="{BD08E55E-A45F-4A6C-82A7-D55BB31B260D}" type="sibTrans" cxnId="{580CD463-2D4E-457F-84AD-FE8AB9BDF348}">
      <dgm:prSet/>
      <dgm:spPr/>
      <dgm:t>
        <a:bodyPr/>
        <a:lstStyle/>
        <a:p>
          <a:endParaRPr lang="ru-RU" sz="1400"/>
        </a:p>
      </dgm:t>
    </dgm:pt>
    <dgm:pt modelId="{7A158BCF-6AF2-44BA-8D4A-E24195652B72}">
      <dgm:prSet custT="1"/>
      <dgm:spPr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8890" tIns="8890" rIns="8890" bIns="8890" numCol="1" spcCol="1270" anchor="ctr" anchorCtr="0"/>
        <a:lstStyle/>
        <a:p>
          <a:pPr algn="l"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Изучать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и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распространять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опыт предприятий, выстраивающих интегрированную, сквозную систему подготовки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кадров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 – от школы до послевузовского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образования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gm:t>
    </dgm:pt>
    <dgm:pt modelId="{CE29EA0A-AB18-4FAE-A29B-7D03F87B8BF9}" type="parTrans" cxnId="{AE0064C9-B831-4675-ACE4-8716921F8BC2}">
      <dgm:prSet custT="1"/>
      <dgm:spPr/>
      <dgm:t>
        <a:bodyPr/>
        <a:lstStyle/>
        <a:p>
          <a:endParaRPr lang="ru-RU" sz="1400"/>
        </a:p>
      </dgm:t>
    </dgm:pt>
    <dgm:pt modelId="{C586CBEE-011F-41E8-8EEC-14F3D2BDD28B}" type="sibTrans" cxnId="{AE0064C9-B831-4675-ACE4-8716921F8BC2}">
      <dgm:prSet/>
      <dgm:spPr/>
      <dgm:t>
        <a:bodyPr/>
        <a:lstStyle/>
        <a:p>
          <a:endParaRPr lang="ru-RU" sz="1400"/>
        </a:p>
      </dgm:t>
    </dgm:pt>
    <dgm:pt modelId="{7E44F320-AE30-4F8D-B64E-4CF4B1F765E2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Расширить </a:t>
          </a:r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временные рамки производственных практик</a:t>
          </a:r>
        </a:p>
      </dgm:t>
    </dgm:pt>
    <dgm:pt modelId="{ABC6B085-CE31-46F5-BC56-948E3850100D}" type="parTrans" cxnId="{AF87F385-D3DF-4AB4-960C-2B11CA81E938}">
      <dgm:prSet custT="1"/>
      <dgm:spPr/>
      <dgm:t>
        <a:bodyPr/>
        <a:lstStyle/>
        <a:p>
          <a:endParaRPr lang="ru-RU" sz="1400"/>
        </a:p>
      </dgm:t>
    </dgm:pt>
    <dgm:pt modelId="{B80B5EB5-74C6-4103-BC38-93A36D11E339}" type="sibTrans" cxnId="{AF87F385-D3DF-4AB4-960C-2B11CA81E938}">
      <dgm:prSet/>
      <dgm:spPr/>
      <dgm:t>
        <a:bodyPr/>
        <a:lstStyle/>
        <a:p>
          <a:endParaRPr lang="ru-RU" sz="1400"/>
        </a:p>
      </dgm:t>
    </dgm:pt>
    <dgm:pt modelId="{48DF13FC-E68E-4FB4-8FB7-056059A4571B}">
      <dgm:prSet custT="1"/>
      <dgm:spPr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8890" tIns="8890" rIns="8890" bIns="8890" numCol="1" spcCol="1270" anchor="ctr" anchorCtr="0"/>
        <a:lstStyle/>
        <a:p>
          <a:pPr algn="l"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Разработать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оптимальные механизмы вовлечения в образовательные проекты финансовых ресурсов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предпринимателей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gm:t>
    </dgm:pt>
    <dgm:pt modelId="{ED483DD1-2C44-4A57-90A3-200E9C0536B2}" type="parTrans" cxnId="{E2712FA8-27C5-4F9B-A67F-7C154D2AE760}">
      <dgm:prSet/>
      <dgm:spPr/>
      <dgm:t>
        <a:bodyPr/>
        <a:lstStyle/>
        <a:p>
          <a:endParaRPr lang="ru-RU"/>
        </a:p>
      </dgm:t>
    </dgm:pt>
    <dgm:pt modelId="{ECA7811C-7B0B-4A2A-B01F-FDA1E6C5C674}" type="sibTrans" cxnId="{E2712FA8-27C5-4F9B-A67F-7C154D2AE760}">
      <dgm:prSet/>
      <dgm:spPr/>
      <dgm:t>
        <a:bodyPr/>
        <a:lstStyle/>
        <a:p>
          <a:endParaRPr lang="ru-RU"/>
        </a:p>
      </dgm:t>
    </dgm:pt>
    <dgm:pt modelId="{35E74ABD-38FA-425A-BBF6-78DED3063467}" type="pres">
      <dgm:prSet presAssocID="{C1D11E6E-D661-4AAC-9C52-74D8D622BF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5C4E1-5E27-474C-ADB1-63B26A329273}" type="pres">
      <dgm:prSet presAssocID="{E0277E77-A9F4-4699-B4EF-68E79A4C9AE9}" presName="root1" presStyleCnt="0"/>
      <dgm:spPr/>
    </dgm:pt>
    <dgm:pt modelId="{90F09C33-FDF8-42F0-A690-CC59DE4BE62E}" type="pres">
      <dgm:prSet presAssocID="{E0277E77-A9F4-4699-B4EF-68E79A4C9AE9}" presName="LevelOneTextNode" presStyleLbl="node0" presStyleIdx="0" presStyleCnt="1" custScaleY="97017" custLinFactY="-90723" custLinFactNeighborX="-9497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1CF229-2E62-4989-900E-A68E85CFC73B}" type="pres">
      <dgm:prSet presAssocID="{E0277E77-A9F4-4699-B4EF-68E79A4C9AE9}" presName="level2hierChild" presStyleCnt="0"/>
      <dgm:spPr/>
    </dgm:pt>
    <dgm:pt modelId="{3451EBE4-72A1-427B-9D19-4BB64B5E3DD8}" type="pres">
      <dgm:prSet presAssocID="{ABC6B085-CE31-46F5-BC56-948E3850100D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2818EF38-08A4-448D-94CC-021F93200386}" type="pres">
      <dgm:prSet presAssocID="{ABC6B085-CE31-46F5-BC56-948E3850100D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BAC0D78-9851-4DCC-AB98-7E614F70F503}" type="pres">
      <dgm:prSet presAssocID="{7E44F320-AE30-4F8D-B64E-4CF4B1F765E2}" presName="root2" presStyleCnt="0"/>
      <dgm:spPr/>
    </dgm:pt>
    <dgm:pt modelId="{39F4D24B-B0CC-45C2-A2C4-150B31E8CE10}" type="pres">
      <dgm:prSet presAssocID="{7E44F320-AE30-4F8D-B64E-4CF4B1F765E2}" presName="LevelTwoTextNode" presStyleLbl="node2" presStyleIdx="0" presStyleCnt="6" custScaleX="204629" custScaleY="37683" custLinFactNeighborX="1505" custLinFactNeighborY="-12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4421A-7A92-4EAC-A55A-2134AAE0E075}" type="pres">
      <dgm:prSet presAssocID="{7E44F320-AE30-4F8D-B64E-4CF4B1F765E2}" presName="level3hierChild" presStyleCnt="0"/>
      <dgm:spPr/>
    </dgm:pt>
    <dgm:pt modelId="{F30DAFA5-A6A6-4125-9C0C-BFC64EBDA08D}" type="pres">
      <dgm:prSet presAssocID="{1E783264-49C3-4323-8BB8-3783E077E965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09C89281-1A69-4C98-9EF9-CDF8E135B022}" type="pres">
      <dgm:prSet presAssocID="{1E783264-49C3-4323-8BB8-3783E077E96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C906507-9917-4C79-89EE-651B78A9B709}" type="pres">
      <dgm:prSet presAssocID="{6005D26B-2D78-46DE-A8CE-AD3A9B04C269}" presName="root2" presStyleCnt="0"/>
      <dgm:spPr/>
    </dgm:pt>
    <dgm:pt modelId="{FEF33E4A-5327-420F-BBC6-4CCE1C79D0DB}" type="pres">
      <dgm:prSet presAssocID="{6005D26B-2D78-46DE-A8CE-AD3A9B04C269}" presName="LevelTwoTextNode" presStyleLbl="node2" presStyleIdx="1" presStyleCnt="6" custScaleX="204629" custScaleY="41196" custLinFactNeighborX="3135" custLinFactNeighborY="-10410">
        <dgm:presLayoutVars>
          <dgm:chPref val="3"/>
        </dgm:presLayoutVars>
      </dgm:prSet>
      <dgm:spPr>
        <a:xfrm>
          <a:off x="3481931" y="1419833"/>
          <a:ext cx="5079850" cy="51133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754ABD5-E8AD-42CC-93F0-DD001E4C5AAA}" type="pres">
      <dgm:prSet presAssocID="{6005D26B-2D78-46DE-A8CE-AD3A9B04C269}" presName="level3hierChild" presStyleCnt="0"/>
      <dgm:spPr/>
    </dgm:pt>
    <dgm:pt modelId="{2271C07C-9795-43CD-88E4-0F2CE73A7A03}" type="pres">
      <dgm:prSet presAssocID="{A6B583C8-79AE-4CB2-B250-F422E4AEF3F5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E56482DA-7B41-4AF5-A0E0-E985ACAECBAD}" type="pres">
      <dgm:prSet presAssocID="{A6B583C8-79AE-4CB2-B250-F422E4AEF3F5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400EA87-7CF4-431A-849E-643D3BB2E648}" type="pres">
      <dgm:prSet presAssocID="{816D24C5-2A40-4DA3-B927-41D7E5F531DC}" presName="root2" presStyleCnt="0"/>
      <dgm:spPr/>
    </dgm:pt>
    <dgm:pt modelId="{78E84A86-244C-4BF2-8913-FD59E1C5242C}" type="pres">
      <dgm:prSet presAssocID="{816D24C5-2A40-4DA3-B927-41D7E5F531DC}" presName="LevelTwoTextNode" presStyleLbl="node2" presStyleIdx="2" presStyleCnt="6" custScaleX="204629" custScaleY="49000" custLinFactNeighborX="1505" custLinFactNeighborY="-9609">
        <dgm:presLayoutVars>
          <dgm:chPref val="3"/>
        </dgm:presLayoutVars>
      </dgm:prSet>
      <dgm:spPr>
        <a:xfrm>
          <a:off x="3489474" y="2107414"/>
          <a:ext cx="5079850" cy="60820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5A962D9-560B-4BF4-9A85-FA2CB438422C}" type="pres">
      <dgm:prSet presAssocID="{816D24C5-2A40-4DA3-B927-41D7E5F531DC}" presName="level3hierChild" presStyleCnt="0"/>
      <dgm:spPr/>
    </dgm:pt>
    <dgm:pt modelId="{0C6907EC-4144-4566-830C-7AFED2E55160}" type="pres">
      <dgm:prSet presAssocID="{07682A19-40C9-4D76-B42F-FD4B953E5295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3E71E3CE-1F4B-47DC-8198-A97F71BA80AC}" type="pres">
      <dgm:prSet presAssocID="{07682A19-40C9-4D76-B42F-FD4B953E5295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7DFB616-29C1-44B0-88C6-14E2E44E8F65}" type="pres">
      <dgm:prSet presAssocID="{6EAE555E-EB2E-47B9-A9CA-2EEBAFE5372E}" presName="root2" presStyleCnt="0"/>
      <dgm:spPr/>
    </dgm:pt>
    <dgm:pt modelId="{EC34BEDA-204C-49B3-B783-2A7C2635AAB3}" type="pres">
      <dgm:prSet presAssocID="{6EAE555E-EB2E-47B9-A9CA-2EEBAFE5372E}" presName="LevelTwoTextNode" presStyleLbl="node2" presStyleIdx="3" presStyleCnt="6" custScaleX="202938" custScaleY="51191" custLinFactNeighborX="801" custLinFactNeighborY="-5605">
        <dgm:presLayoutVars>
          <dgm:chPref val="3"/>
        </dgm:presLayoutVars>
      </dgm:prSet>
      <dgm:spPr>
        <a:xfrm>
          <a:off x="3481931" y="2911746"/>
          <a:ext cx="5037871" cy="6354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1853341-ED95-413D-AB85-26C285BCA37F}" type="pres">
      <dgm:prSet presAssocID="{6EAE555E-EB2E-47B9-A9CA-2EEBAFE5372E}" presName="level3hierChild" presStyleCnt="0"/>
      <dgm:spPr/>
    </dgm:pt>
    <dgm:pt modelId="{DC3FEDCB-DC75-46E6-9BDE-FDFAB490B4CF}" type="pres">
      <dgm:prSet presAssocID="{CE29EA0A-AB18-4FAE-A29B-7D03F87B8BF9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34E51841-7031-4748-AB2D-3AF66AF21A20}" type="pres">
      <dgm:prSet presAssocID="{CE29EA0A-AB18-4FAE-A29B-7D03F87B8BF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6D21B38F-D175-40F5-AA3A-E5AB96045CA8}" type="pres">
      <dgm:prSet presAssocID="{7A158BCF-6AF2-44BA-8D4A-E24195652B72}" presName="root2" presStyleCnt="0"/>
      <dgm:spPr/>
    </dgm:pt>
    <dgm:pt modelId="{1C2AD120-253C-40CA-B2A0-1A723915B51C}" type="pres">
      <dgm:prSet presAssocID="{7A158BCF-6AF2-44BA-8D4A-E24195652B72}" presName="LevelTwoTextNode" presStyleLbl="node2" presStyleIdx="4" presStyleCnt="6" custScaleX="204672" custScaleY="84346" custLinFactNeighborX="400" custLinFactNeighborY="-5605">
        <dgm:presLayoutVars>
          <dgm:chPref val="3"/>
        </dgm:presLayoutVars>
      </dgm:prSet>
      <dgm:spPr>
        <a:xfrm>
          <a:off x="3481931" y="3733332"/>
          <a:ext cx="5080917" cy="12412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F1F1D5C-A379-4062-81FE-2428028EDC0E}" type="pres">
      <dgm:prSet presAssocID="{7A158BCF-6AF2-44BA-8D4A-E24195652B72}" presName="level3hierChild" presStyleCnt="0"/>
      <dgm:spPr/>
    </dgm:pt>
    <dgm:pt modelId="{3FF120FC-A786-4C56-A574-D994AE8A9D82}" type="pres">
      <dgm:prSet presAssocID="{ED483DD1-2C44-4A57-90A3-200E9C0536B2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51360C08-40F1-4FC0-A166-6608F6C95A8B}" type="pres">
      <dgm:prSet presAssocID="{ED483DD1-2C44-4A57-90A3-200E9C0536B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DA8B8F1-9589-4B4A-A724-3901D67E7968}" type="pres">
      <dgm:prSet presAssocID="{48DF13FC-E68E-4FB4-8FB7-056059A4571B}" presName="root2" presStyleCnt="0"/>
      <dgm:spPr/>
    </dgm:pt>
    <dgm:pt modelId="{340EEDC3-34C8-4A34-B5B8-B8EF6A264091}" type="pres">
      <dgm:prSet presAssocID="{48DF13FC-E68E-4FB4-8FB7-056059A4571B}" presName="LevelTwoTextNode" presStyleLbl="node2" presStyleIdx="5" presStyleCnt="6" custScaleX="203365" custScaleY="59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EA96D-67E8-493C-A0C1-1D357799DA6B}" type="pres">
      <dgm:prSet presAssocID="{48DF13FC-E68E-4FB4-8FB7-056059A4571B}" presName="level3hierChild" presStyleCnt="0"/>
      <dgm:spPr/>
    </dgm:pt>
  </dgm:ptLst>
  <dgm:cxnLst>
    <dgm:cxn modelId="{1B139398-666A-4A98-99C1-2692EF072161}" type="presOf" srcId="{CE29EA0A-AB18-4FAE-A29B-7D03F87B8BF9}" destId="{34E51841-7031-4748-AB2D-3AF66AF21A20}" srcOrd="1" destOrd="0" presId="urn:microsoft.com/office/officeart/2005/8/layout/hierarchy2"/>
    <dgm:cxn modelId="{ECECA068-7B25-4D34-A42B-D436803969D8}" type="presOf" srcId="{07682A19-40C9-4D76-B42F-FD4B953E5295}" destId="{3E71E3CE-1F4B-47DC-8198-A97F71BA80AC}" srcOrd="1" destOrd="0" presId="urn:microsoft.com/office/officeart/2005/8/layout/hierarchy2"/>
    <dgm:cxn modelId="{C401F90C-CC56-4B4D-8FF4-1C2FA7BE6751}" type="presOf" srcId="{E0277E77-A9F4-4699-B4EF-68E79A4C9AE9}" destId="{90F09C33-FDF8-42F0-A690-CC59DE4BE62E}" srcOrd="0" destOrd="0" presId="urn:microsoft.com/office/officeart/2005/8/layout/hierarchy2"/>
    <dgm:cxn modelId="{E168907C-0392-4BFB-B0C5-7E19A37E86E4}" type="presOf" srcId="{CE29EA0A-AB18-4FAE-A29B-7D03F87B8BF9}" destId="{DC3FEDCB-DC75-46E6-9BDE-FDFAB490B4CF}" srcOrd="0" destOrd="0" presId="urn:microsoft.com/office/officeart/2005/8/layout/hierarchy2"/>
    <dgm:cxn modelId="{580CD463-2D4E-457F-84AD-FE8AB9BDF348}" srcId="{E0277E77-A9F4-4699-B4EF-68E79A4C9AE9}" destId="{6EAE555E-EB2E-47B9-A9CA-2EEBAFE5372E}" srcOrd="3" destOrd="0" parTransId="{07682A19-40C9-4D76-B42F-FD4B953E5295}" sibTransId="{BD08E55E-A45F-4A6C-82A7-D55BB31B260D}"/>
    <dgm:cxn modelId="{097D6D6F-40B4-4E27-B4B4-599250C24E4C}" type="presOf" srcId="{ED483DD1-2C44-4A57-90A3-200E9C0536B2}" destId="{51360C08-40F1-4FC0-A166-6608F6C95A8B}" srcOrd="1" destOrd="0" presId="urn:microsoft.com/office/officeart/2005/8/layout/hierarchy2"/>
    <dgm:cxn modelId="{E2712FA8-27C5-4F9B-A67F-7C154D2AE760}" srcId="{E0277E77-A9F4-4699-B4EF-68E79A4C9AE9}" destId="{48DF13FC-E68E-4FB4-8FB7-056059A4571B}" srcOrd="5" destOrd="0" parTransId="{ED483DD1-2C44-4A57-90A3-200E9C0536B2}" sibTransId="{ECA7811C-7B0B-4A2A-B01F-FDA1E6C5C674}"/>
    <dgm:cxn modelId="{9DCE4CA2-E315-4A65-809E-7D92E4CE9675}" type="presOf" srcId="{A6B583C8-79AE-4CB2-B250-F422E4AEF3F5}" destId="{2271C07C-9795-43CD-88E4-0F2CE73A7A03}" srcOrd="0" destOrd="0" presId="urn:microsoft.com/office/officeart/2005/8/layout/hierarchy2"/>
    <dgm:cxn modelId="{B3235747-4925-4001-8CE9-301489A35CCB}" srcId="{C1D11E6E-D661-4AAC-9C52-74D8D622BF1C}" destId="{E0277E77-A9F4-4699-B4EF-68E79A4C9AE9}" srcOrd="0" destOrd="0" parTransId="{B14134BB-655C-4B0F-88D8-7C6C083A00A5}" sibTransId="{7AA2662B-9A84-4EE6-BC04-820DFDD222E2}"/>
    <dgm:cxn modelId="{24C5649C-3C09-457F-85B1-141599B06F54}" type="presOf" srcId="{1E783264-49C3-4323-8BB8-3783E077E965}" destId="{09C89281-1A69-4C98-9EF9-CDF8E135B022}" srcOrd="1" destOrd="0" presId="urn:microsoft.com/office/officeart/2005/8/layout/hierarchy2"/>
    <dgm:cxn modelId="{AE0064C9-B831-4675-ACE4-8716921F8BC2}" srcId="{E0277E77-A9F4-4699-B4EF-68E79A4C9AE9}" destId="{7A158BCF-6AF2-44BA-8D4A-E24195652B72}" srcOrd="4" destOrd="0" parTransId="{CE29EA0A-AB18-4FAE-A29B-7D03F87B8BF9}" sibTransId="{C586CBEE-011F-41E8-8EEC-14F3D2BDD28B}"/>
    <dgm:cxn modelId="{C3B2B7CE-ACFF-4DBD-99B0-D1D827DF4AA3}" type="presOf" srcId="{7E44F320-AE30-4F8D-B64E-4CF4B1F765E2}" destId="{39F4D24B-B0CC-45C2-A2C4-150B31E8CE10}" srcOrd="0" destOrd="0" presId="urn:microsoft.com/office/officeart/2005/8/layout/hierarchy2"/>
    <dgm:cxn modelId="{D9026785-196C-4E97-BCBD-5E438CB841C1}" type="presOf" srcId="{ABC6B085-CE31-46F5-BC56-948E3850100D}" destId="{2818EF38-08A4-448D-94CC-021F93200386}" srcOrd="1" destOrd="0" presId="urn:microsoft.com/office/officeart/2005/8/layout/hierarchy2"/>
    <dgm:cxn modelId="{46C72149-1049-40C7-9302-362D322DF1F9}" type="presOf" srcId="{816D24C5-2A40-4DA3-B927-41D7E5F531DC}" destId="{78E84A86-244C-4BF2-8913-FD59E1C5242C}" srcOrd="0" destOrd="0" presId="urn:microsoft.com/office/officeart/2005/8/layout/hierarchy2"/>
    <dgm:cxn modelId="{8F43E135-6CE3-4926-ACD5-52E36C4B3CAD}" type="presOf" srcId="{A6B583C8-79AE-4CB2-B250-F422E4AEF3F5}" destId="{E56482DA-7B41-4AF5-A0E0-E985ACAECBAD}" srcOrd="1" destOrd="0" presId="urn:microsoft.com/office/officeart/2005/8/layout/hierarchy2"/>
    <dgm:cxn modelId="{1F2CE301-6B15-4C49-B59E-1BA4A6204C21}" type="presOf" srcId="{ABC6B085-CE31-46F5-BC56-948E3850100D}" destId="{3451EBE4-72A1-427B-9D19-4BB64B5E3DD8}" srcOrd="0" destOrd="0" presId="urn:microsoft.com/office/officeart/2005/8/layout/hierarchy2"/>
    <dgm:cxn modelId="{AA585CEF-D9B4-4FC1-A674-EBA9371A2836}" type="presOf" srcId="{ED483DD1-2C44-4A57-90A3-200E9C0536B2}" destId="{3FF120FC-A786-4C56-A574-D994AE8A9D82}" srcOrd="0" destOrd="0" presId="urn:microsoft.com/office/officeart/2005/8/layout/hierarchy2"/>
    <dgm:cxn modelId="{AF87F385-D3DF-4AB4-960C-2B11CA81E938}" srcId="{E0277E77-A9F4-4699-B4EF-68E79A4C9AE9}" destId="{7E44F320-AE30-4F8D-B64E-4CF4B1F765E2}" srcOrd="0" destOrd="0" parTransId="{ABC6B085-CE31-46F5-BC56-948E3850100D}" sibTransId="{B80B5EB5-74C6-4103-BC38-93A36D11E339}"/>
    <dgm:cxn modelId="{0FE1AD9B-9519-4315-9F11-B7C06E09A963}" type="presOf" srcId="{7A158BCF-6AF2-44BA-8D4A-E24195652B72}" destId="{1C2AD120-253C-40CA-B2A0-1A723915B51C}" srcOrd="0" destOrd="0" presId="urn:microsoft.com/office/officeart/2005/8/layout/hierarchy2"/>
    <dgm:cxn modelId="{6124BC4F-53F1-4D8C-9A1A-97E36AB9D5C1}" type="presOf" srcId="{48DF13FC-E68E-4FB4-8FB7-056059A4571B}" destId="{340EEDC3-34C8-4A34-B5B8-B8EF6A264091}" srcOrd="0" destOrd="0" presId="urn:microsoft.com/office/officeart/2005/8/layout/hierarchy2"/>
    <dgm:cxn modelId="{25519731-AE3C-4163-9ADA-36F6326703F0}" type="presOf" srcId="{07682A19-40C9-4D76-B42F-FD4B953E5295}" destId="{0C6907EC-4144-4566-830C-7AFED2E55160}" srcOrd="0" destOrd="0" presId="urn:microsoft.com/office/officeart/2005/8/layout/hierarchy2"/>
    <dgm:cxn modelId="{533A72B2-9E7A-4416-993A-DD3864A73F49}" srcId="{E0277E77-A9F4-4699-B4EF-68E79A4C9AE9}" destId="{6005D26B-2D78-46DE-A8CE-AD3A9B04C269}" srcOrd="1" destOrd="0" parTransId="{1E783264-49C3-4323-8BB8-3783E077E965}" sibTransId="{279A05F3-3BFD-44A9-982E-8145632166D1}"/>
    <dgm:cxn modelId="{5C968D41-65F4-4506-A382-9B25E8EA7FBF}" type="presOf" srcId="{6005D26B-2D78-46DE-A8CE-AD3A9B04C269}" destId="{FEF33E4A-5327-420F-BBC6-4CCE1C79D0DB}" srcOrd="0" destOrd="0" presId="urn:microsoft.com/office/officeart/2005/8/layout/hierarchy2"/>
    <dgm:cxn modelId="{207E5778-A4CE-4472-844B-A1EA1B9A63EF}" srcId="{E0277E77-A9F4-4699-B4EF-68E79A4C9AE9}" destId="{816D24C5-2A40-4DA3-B927-41D7E5F531DC}" srcOrd="2" destOrd="0" parTransId="{A6B583C8-79AE-4CB2-B250-F422E4AEF3F5}" sibTransId="{FAB6EDA8-5EAD-4E46-B091-9FDCB580C88C}"/>
    <dgm:cxn modelId="{27753429-DB5F-493C-AAF2-FAF8D6A92381}" type="presOf" srcId="{6EAE555E-EB2E-47B9-A9CA-2EEBAFE5372E}" destId="{EC34BEDA-204C-49B3-B783-2A7C2635AAB3}" srcOrd="0" destOrd="0" presId="urn:microsoft.com/office/officeart/2005/8/layout/hierarchy2"/>
    <dgm:cxn modelId="{F6C230BC-7E24-41E1-A373-266773CA2052}" type="presOf" srcId="{1E783264-49C3-4323-8BB8-3783E077E965}" destId="{F30DAFA5-A6A6-4125-9C0C-BFC64EBDA08D}" srcOrd="0" destOrd="0" presId="urn:microsoft.com/office/officeart/2005/8/layout/hierarchy2"/>
    <dgm:cxn modelId="{B74817B2-26B3-4A37-8487-7D304349E574}" type="presOf" srcId="{C1D11E6E-D661-4AAC-9C52-74D8D622BF1C}" destId="{35E74ABD-38FA-425A-BBF6-78DED3063467}" srcOrd="0" destOrd="0" presId="urn:microsoft.com/office/officeart/2005/8/layout/hierarchy2"/>
    <dgm:cxn modelId="{6378D676-8BC8-401C-A680-6DBCC9B7F946}" type="presParOf" srcId="{35E74ABD-38FA-425A-BBF6-78DED3063467}" destId="{8855C4E1-5E27-474C-ADB1-63B26A329273}" srcOrd="0" destOrd="0" presId="urn:microsoft.com/office/officeart/2005/8/layout/hierarchy2"/>
    <dgm:cxn modelId="{B88CB4B0-289D-4B72-BE35-A4DF580D542F}" type="presParOf" srcId="{8855C4E1-5E27-474C-ADB1-63B26A329273}" destId="{90F09C33-FDF8-42F0-A690-CC59DE4BE62E}" srcOrd="0" destOrd="0" presId="urn:microsoft.com/office/officeart/2005/8/layout/hierarchy2"/>
    <dgm:cxn modelId="{2FDA1472-CF87-4BE3-87F3-2877F114825E}" type="presParOf" srcId="{8855C4E1-5E27-474C-ADB1-63B26A329273}" destId="{3D1CF229-2E62-4989-900E-A68E85CFC73B}" srcOrd="1" destOrd="0" presId="urn:microsoft.com/office/officeart/2005/8/layout/hierarchy2"/>
    <dgm:cxn modelId="{FD9005AE-59BE-4A09-980A-4DAD3EE481D5}" type="presParOf" srcId="{3D1CF229-2E62-4989-900E-A68E85CFC73B}" destId="{3451EBE4-72A1-427B-9D19-4BB64B5E3DD8}" srcOrd="0" destOrd="0" presId="urn:microsoft.com/office/officeart/2005/8/layout/hierarchy2"/>
    <dgm:cxn modelId="{FE547177-4144-464E-89FC-BBDE74C65ED9}" type="presParOf" srcId="{3451EBE4-72A1-427B-9D19-4BB64B5E3DD8}" destId="{2818EF38-08A4-448D-94CC-021F93200386}" srcOrd="0" destOrd="0" presId="urn:microsoft.com/office/officeart/2005/8/layout/hierarchy2"/>
    <dgm:cxn modelId="{D905B4BB-8BE3-4DBE-93F9-897D8C96D3A2}" type="presParOf" srcId="{3D1CF229-2E62-4989-900E-A68E85CFC73B}" destId="{4BAC0D78-9851-4DCC-AB98-7E614F70F503}" srcOrd="1" destOrd="0" presId="urn:microsoft.com/office/officeart/2005/8/layout/hierarchy2"/>
    <dgm:cxn modelId="{1CA885FD-B254-48D2-86AF-AEFF753FD68A}" type="presParOf" srcId="{4BAC0D78-9851-4DCC-AB98-7E614F70F503}" destId="{39F4D24B-B0CC-45C2-A2C4-150B31E8CE10}" srcOrd="0" destOrd="0" presId="urn:microsoft.com/office/officeart/2005/8/layout/hierarchy2"/>
    <dgm:cxn modelId="{AABBE4CA-9E05-4C4D-AC2C-44D3DE7EB53F}" type="presParOf" srcId="{4BAC0D78-9851-4DCC-AB98-7E614F70F503}" destId="{C114421A-7A92-4EAC-A55A-2134AAE0E075}" srcOrd="1" destOrd="0" presId="urn:microsoft.com/office/officeart/2005/8/layout/hierarchy2"/>
    <dgm:cxn modelId="{18B1B3A5-16E4-4C44-A51A-C8FBF5D213F9}" type="presParOf" srcId="{3D1CF229-2E62-4989-900E-A68E85CFC73B}" destId="{F30DAFA5-A6A6-4125-9C0C-BFC64EBDA08D}" srcOrd="2" destOrd="0" presId="urn:microsoft.com/office/officeart/2005/8/layout/hierarchy2"/>
    <dgm:cxn modelId="{D18FF14A-A07B-417C-B1E8-328B5D825A64}" type="presParOf" srcId="{F30DAFA5-A6A6-4125-9C0C-BFC64EBDA08D}" destId="{09C89281-1A69-4C98-9EF9-CDF8E135B022}" srcOrd="0" destOrd="0" presId="urn:microsoft.com/office/officeart/2005/8/layout/hierarchy2"/>
    <dgm:cxn modelId="{2AF05B7B-0011-4553-B1DE-8B25FE4293F6}" type="presParOf" srcId="{3D1CF229-2E62-4989-900E-A68E85CFC73B}" destId="{4C906507-9917-4C79-89EE-651B78A9B709}" srcOrd="3" destOrd="0" presId="urn:microsoft.com/office/officeart/2005/8/layout/hierarchy2"/>
    <dgm:cxn modelId="{B7F07405-6955-467E-B861-A9C4896E37FD}" type="presParOf" srcId="{4C906507-9917-4C79-89EE-651B78A9B709}" destId="{FEF33E4A-5327-420F-BBC6-4CCE1C79D0DB}" srcOrd="0" destOrd="0" presId="urn:microsoft.com/office/officeart/2005/8/layout/hierarchy2"/>
    <dgm:cxn modelId="{49C4DB13-8F7B-44F0-90FC-2ED3EE99368B}" type="presParOf" srcId="{4C906507-9917-4C79-89EE-651B78A9B709}" destId="{6754ABD5-E8AD-42CC-93F0-DD001E4C5AAA}" srcOrd="1" destOrd="0" presId="urn:microsoft.com/office/officeart/2005/8/layout/hierarchy2"/>
    <dgm:cxn modelId="{6207EC9A-1D70-49E6-BFB7-3A562AEBEEC0}" type="presParOf" srcId="{3D1CF229-2E62-4989-900E-A68E85CFC73B}" destId="{2271C07C-9795-43CD-88E4-0F2CE73A7A03}" srcOrd="4" destOrd="0" presId="urn:microsoft.com/office/officeart/2005/8/layout/hierarchy2"/>
    <dgm:cxn modelId="{4E72B993-4D2B-4719-B661-CC1897A13A93}" type="presParOf" srcId="{2271C07C-9795-43CD-88E4-0F2CE73A7A03}" destId="{E56482DA-7B41-4AF5-A0E0-E985ACAECBAD}" srcOrd="0" destOrd="0" presId="urn:microsoft.com/office/officeart/2005/8/layout/hierarchy2"/>
    <dgm:cxn modelId="{C23C2CC0-C74E-470C-A1ED-C1C6D552F251}" type="presParOf" srcId="{3D1CF229-2E62-4989-900E-A68E85CFC73B}" destId="{B400EA87-7CF4-431A-849E-643D3BB2E648}" srcOrd="5" destOrd="0" presId="urn:microsoft.com/office/officeart/2005/8/layout/hierarchy2"/>
    <dgm:cxn modelId="{CBCFB53D-0749-4CA9-8AAF-F1DF71484AEB}" type="presParOf" srcId="{B400EA87-7CF4-431A-849E-643D3BB2E648}" destId="{78E84A86-244C-4BF2-8913-FD59E1C5242C}" srcOrd="0" destOrd="0" presId="urn:microsoft.com/office/officeart/2005/8/layout/hierarchy2"/>
    <dgm:cxn modelId="{ACB27E2D-1761-4A76-8A3E-7077257C9E42}" type="presParOf" srcId="{B400EA87-7CF4-431A-849E-643D3BB2E648}" destId="{35A962D9-560B-4BF4-9A85-FA2CB438422C}" srcOrd="1" destOrd="0" presId="urn:microsoft.com/office/officeart/2005/8/layout/hierarchy2"/>
    <dgm:cxn modelId="{719A2A01-AE28-4722-B243-32CF98067D4F}" type="presParOf" srcId="{3D1CF229-2E62-4989-900E-A68E85CFC73B}" destId="{0C6907EC-4144-4566-830C-7AFED2E55160}" srcOrd="6" destOrd="0" presId="urn:microsoft.com/office/officeart/2005/8/layout/hierarchy2"/>
    <dgm:cxn modelId="{3AF682CB-2E9E-459F-927B-44573F69EDA9}" type="presParOf" srcId="{0C6907EC-4144-4566-830C-7AFED2E55160}" destId="{3E71E3CE-1F4B-47DC-8198-A97F71BA80AC}" srcOrd="0" destOrd="0" presId="urn:microsoft.com/office/officeart/2005/8/layout/hierarchy2"/>
    <dgm:cxn modelId="{86033C91-5075-44DD-BC47-5016E412FE65}" type="presParOf" srcId="{3D1CF229-2E62-4989-900E-A68E85CFC73B}" destId="{37DFB616-29C1-44B0-88C6-14E2E44E8F65}" srcOrd="7" destOrd="0" presId="urn:microsoft.com/office/officeart/2005/8/layout/hierarchy2"/>
    <dgm:cxn modelId="{4273C9CD-EEA2-4017-90F2-ED1A54F1C4C4}" type="presParOf" srcId="{37DFB616-29C1-44B0-88C6-14E2E44E8F65}" destId="{EC34BEDA-204C-49B3-B783-2A7C2635AAB3}" srcOrd="0" destOrd="0" presId="urn:microsoft.com/office/officeart/2005/8/layout/hierarchy2"/>
    <dgm:cxn modelId="{5DFFB508-D37E-4195-9F5F-6D10F8BED002}" type="presParOf" srcId="{37DFB616-29C1-44B0-88C6-14E2E44E8F65}" destId="{F1853341-ED95-413D-AB85-26C285BCA37F}" srcOrd="1" destOrd="0" presId="urn:microsoft.com/office/officeart/2005/8/layout/hierarchy2"/>
    <dgm:cxn modelId="{6D0CDCD4-9615-4EBE-93C7-00B1925BA368}" type="presParOf" srcId="{3D1CF229-2E62-4989-900E-A68E85CFC73B}" destId="{DC3FEDCB-DC75-46E6-9BDE-FDFAB490B4CF}" srcOrd="8" destOrd="0" presId="urn:microsoft.com/office/officeart/2005/8/layout/hierarchy2"/>
    <dgm:cxn modelId="{2A46FDFC-3C27-4D91-96EA-FE6829E25D21}" type="presParOf" srcId="{DC3FEDCB-DC75-46E6-9BDE-FDFAB490B4CF}" destId="{34E51841-7031-4748-AB2D-3AF66AF21A20}" srcOrd="0" destOrd="0" presId="urn:microsoft.com/office/officeart/2005/8/layout/hierarchy2"/>
    <dgm:cxn modelId="{B46863B2-2EC0-4BB3-954F-BB0615D69DD3}" type="presParOf" srcId="{3D1CF229-2E62-4989-900E-A68E85CFC73B}" destId="{6D21B38F-D175-40F5-AA3A-E5AB96045CA8}" srcOrd="9" destOrd="0" presId="urn:microsoft.com/office/officeart/2005/8/layout/hierarchy2"/>
    <dgm:cxn modelId="{453A036A-6DF5-4C07-AAA2-110FE889CE25}" type="presParOf" srcId="{6D21B38F-D175-40F5-AA3A-E5AB96045CA8}" destId="{1C2AD120-253C-40CA-B2A0-1A723915B51C}" srcOrd="0" destOrd="0" presId="urn:microsoft.com/office/officeart/2005/8/layout/hierarchy2"/>
    <dgm:cxn modelId="{5A928E90-CA9F-4A10-9745-042A62794429}" type="presParOf" srcId="{6D21B38F-D175-40F5-AA3A-E5AB96045CA8}" destId="{3F1F1D5C-A379-4062-81FE-2428028EDC0E}" srcOrd="1" destOrd="0" presId="urn:microsoft.com/office/officeart/2005/8/layout/hierarchy2"/>
    <dgm:cxn modelId="{83545ACE-F955-4F61-B94D-6E3FB20B9751}" type="presParOf" srcId="{3D1CF229-2E62-4989-900E-A68E85CFC73B}" destId="{3FF120FC-A786-4C56-A574-D994AE8A9D82}" srcOrd="10" destOrd="0" presId="urn:microsoft.com/office/officeart/2005/8/layout/hierarchy2"/>
    <dgm:cxn modelId="{D3F291A9-FDA1-48CF-81C6-BED161B83384}" type="presParOf" srcId="{3FF120FC-A786-4C56-A574-D994AE8A9D82}" destId="{51360C08-40F1-4FC0-A166-6608F6C95A8B}" srcOrd="0" destOrd="0" presId="urn:microsoft.com/office/officeart/2005/8/layout/hierarchy2"/>
    <dgm:cxn modelId="{5C5FA43F-DDCA-450C-875E-0D3EBC029E3E}" type="presParOf" srcId="{3D1CF229-2E62-4989-900E-A68E85CFC73B}" destId="{6DA8B8F1-9589-4B4A-A724-3901D67E7968}" srcOrd="11" destOrd="0" presId="urn:microsoft.com/office/officeart/2005/8/layout/hierarchy2"/>
    <dgm:cxn modelId="{704287FF-3384-4CBA-BEC0-073F84E10F95}" type="presParOf" srcId="{6DA8B8F1-9589-4B4A-A724-3901D67E7968}" destId="{340EEDC3-34C8-4A34-B5B8-B8EF6A264091}" srcOrd="0" destOrd="0" presId="urn:microsoft.com/office/officeart/2005/8/layout/hierarchy2"/>
    <dgm:cxn modelId="{C77A2FA9-9B93-48E4-95FC-DC3F0CA37844}" type="presParOf" srcId="{6DA8B8F1-9589-4B4A-A724-3901D67E7968}" destId="{FB8EA96D-67E8-493C-A0C1-1D357799DA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09C33-FDF8-42F0-A690-CC59DE4BE62E}">
      <dsp:nvSpPr>
        <dsp:cNvPr id="0" name=""/>
        <dsp:cNvSpPr/>
      </dsp:nvSpPr>
      <dsp:spPr>
        <a:xfrm>
          <a:off x="324468" y="272051"/>
          <a:ext cx="3313193" cy="175075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rgbClr val="FF0000"/>
              </a:solidFill>
            </a:rPr>
            <a:t>Отсутствие системной связи планов и программ развития разного уровня</a:t>
          </a:r>
        </a:p>
      </dsp:txBody>
      <dsp:txXfrm>
        <a:off x="375746" y="323329"/>
        <a:ext cx="3210637" cy="1648201"/>
      </dsp:txXfrm>
    </dsp:sp>
    <dsp:sp modelId="{199B940C-CC46-48A4-B19C-337EA6F7C8AF}">
      <dsp:nvSpPr>
        <dsp:cNvPr id="0" name=""/>
        <dsp:cNvSpPr/>
      </dsp:nvSpPr>
      <dsp:spPr>
        <a:xfrm rot="20784931">
          <a:off x="3618816" y="961954"/>
          <a:ext cx="13473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47331" y="27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58798" y="955516"/>
        <a:ext cx="67366" cy="67366"/>
      </dsp:txXfrm>
    </dsp:sp>
    <dsp:sp modelId="{107D1301-40F9-4401-8FC2-15013CCADF72}">
      <dsp:nvSpPr>
        <dsp:cNvPr id="0" name=""/>
        <dsp:cNvSpPr/>
      </dsp:nvSpPr>
      <dsp:spPr>
        <a:xfrm>
          <a:off x="4947301" y="2671"/>
          <a:ext cx="3313193" cy="165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Регулярно проводить совместно с региональными объединениями работодателей исследования рынка труда</a:t>
          </a:r>
        </a:p>
      </dsp:txBody>
      <dsp:txXfrm>
        <a:off x="4995821" y="51191"/>
        <a:ext cx="3216153" cy="1559556"/>
      </dsp:txXfrm>
    </dsp:sp>
    <dsp:sp modelId="{BF009AE4-D67C-4D2F-8A40-98625AA8AAA8}">
      <dsp:nvSpPr>
        <dsp:cNvPr id="0" name=""/>
        <dsp:cNvSpPr/>
      </dsp:nvSpPr>
      <dsp:spPr>
        <a:xfrm rot="3029902">
          <a:off x="3263053" y="1914497"/>
          <a:ext cx="205885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58856" y="27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241010" y="1890271"/>
        <a:ext cx="102942" cy="102942"/>
      </dsp:txXfrm>
    </dsp:sp>
    <dsp:sp modelId="{A1F0EF74-B4DB-48B8-A9A7-AFE3BCE302B2}">
      <dsp:nvSpPr>
        <dsp:cNvPr id="0" name=""/>
        <dsp:cNvSpPr/>
      </dsp:nvSpPr>
      <dsp:spPr>
        <a:xfrm>
          <a:off x="4947301" y="1907758"/>
          <a:ext cx="3313193" cy="165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Организация обучения основам стратегического планирования руководителей государственных структур и предприятий, ответственных за составление планов развития различного уровня.</a:t>
          </a:r>
        </a:p>
      </dsp:txBody>
      <dsp:txXfrm>
        <a:off x="4995821" y="1956278"/>
        <a:ext cx="3216153" cy="1559556"/>
      </dsp:txXfrm>
    </dsp:sp>
    <dsp:sp modelId="{F98B45D4-39D0-4D7C-8C8F-9D0C0D0ACC3B}">
      <dsp:nvSpPr>
        <dsp:cNvPr id="0" name=""/>
        <dsp:cNvSpPr/>
      </dsp:nvSpPr>
      <dsp:spPr>
        <a:xfrm rot="4167071">
          <a:off x="2426926" y="2867040"/>
          <a:ext cx="373111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731110" y="27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199203" y="2801008"/>
        <a:ext cx="186555" cy="186555"/>
      </dsp:txXfrm>
    </dsp:sp>
    <dsp:sp modelId="{36479B01-BC2F-4B82-BD95-8D1E04518B10}">
      <dsp:nvSpPr>
        <dsp:cNvPr id="0" name=""/>
        <dsp:cNvSpPr/>
      </dsp:nvSpPr>
      <dsp:spPr>
        <a:xfrm>
          <a:off x="4947301" y="3812844"/>
          <a:ext cx="3313193" cy="165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Выработка стандартизированных методик проведения исследований рынков труда. </a:t>
          </a:r>
        </a:p>
      </dsp:txBody>
      <dsp:txXfrm>
        <a:off x="4995821" y="3861364"/>
        <a:ext cx="3216153" cy="1559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AE717-639F-47AD-A019-0E239F04F424}">
      <dsp:nvSpPr>
        <dsp:cNvPr id="0" name=""/>
        <dsp:cNvSpPr/>
      </dsp:nvSpPr>
      <dsp:spPr>
        <a:xfrm>
          <a:off x="2135041" y="0"/>
          <a:ext cx="4381069" cy="154528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0000"/>
              </a:solidFill>
              <a:latin typeface="+mj-lt"/>
              <a:ea typeface="+mn-ea"/>
              <a:cs typeface="+mn-cs"/>
            </a:rPr>
            <a:t>Разбалансированность рынка труда</a:t>
          </a:r>
        </a:p>
      </dsp:txBody>
      <dsp:txXfrm>
        <a:off x="2776634" y="226302"/>
        <a:ext cx="3097883" cy="1092681"/>
      </dsp:txXfrm>
    </dsp:sp>
    <dsp:sp modelId="{FCE9586D-1E6E-45F1-AEDE-1457C45B00FE}">
      <dsp:nvSpPr>
        <dsp:cNvPr id="0" name=""/>
        <dsp:cNvSpPr/>
      </dsp:nvSpPr>
      <dsp:spPr>
        <a:xfrm>
          <a:off x="2416610" y="1244132"/>
          <a:ext cx="4247105" cy="106435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Высокий уровень миграции трудоспособного населения за пределы республики</a:t>
          </a:r>
        </a:p>
      </dsp:txBody>
      <dsp:txXfrm>
        <a:off x="3038584" y="1400003"/>
        <a:ext cx="3003157" cy="752609"/>
      </dsp:txXfrm>
    </dsp:sp>
    <dsp:sp modelId="{6E0049AE-FF46-4AC3-B4F8-0FF356DE6125}">
      <dsp:nvSpPr>
        <dsp:cNvPr id="0" name=""/>
        <dsp:cNvSpPr/>
      </dsp:nvSpPr>
      <dsp:spPr>
        <a:xfrm>
          <a:off x="5890654" y="249729"/>
          <a:ext cx="2804373" cy="16806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Низкий уровень заработной платы и высокая текучесть персонала</a:t>
          </a:r>
        </a:p>
      </dsp:txBody>
      <dsp:txXfrm>
        <a:off x="6301345" y="495854"/>
        <a:ext cx="1982991" cy="1188394"/>
      </dsp:txXfrm>
    </dsp:sp>
    <dsp:sp modelId="{78D37954-0370-4A51-801E-DCE796C16900}">
      <dsp:nvSpPr>
        <dsp:cNvPr id="0" name=""/>
        <dsp:cNvSpPr/>
      </dsp:nvSpPr>
      <dsp:spPr>
        <a:xfrm>
          <a:off x="83392" y="407125"/>
          <a:ext cx="2988319" cy="168064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+mj-lt"/>
            </a:rPr>
            <a:t>Отток квалифицированных работников в регионы с более высоким уровнем социально-экономического развития</a:t>
          </a:r>
        </a:p>
      </dsp:txBody>
      <dsp:txXfrm>
        <a:off x="521021" y="653250"/>
        <a:ext cx="2113061" cy="1188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A1499-CFF7-4F87-87A8-E79AF88BD67F}">
      <dsp:nvSpPr>
        <dsp:cNvPr id="0" name=""/>
        <dsp:cNvSpPr/>
      </dsp:nvSpPr>
      <dsp:spPr>
        <a:xfrm>
          <a:off x="3936" y="0"/>
          <a:ext cx="2785943" cy="54721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C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</a:rPr>
            <a:t>1.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Недостаточный </a:t>
          </a:r>
          <a:r>
            <a:rPr lang="ru-RU" sz="1600" kern="1200" dirty="0"/>
            <a:t>уровень знаний руководителей предприятий и кадровых служб о механизмах функционирования и состоянии рынка </a:t>
          </a:r>
          <a:r>
            <a:rPr lang="ru-RU" sz="1600" kern="1200" dirty="0" smtClean="0"/>
            <a:t>труда</a:t>
          </a:r>
          <a:endParaRPr lang="ru-RU" sz="1600" kern="1200" dirty="0"/>
        </a:p>
      </dsp:txBody>
      <dsp:txXfrm>
        <a:off x="3936" y="0"/>
        <a:ext cx="2785943" cy="1641633"/>
      </dsp:txXfrm>
    </dsp:sp>
    <dsp:sp modelId="{EF714B9D-D975-4DB0-8F47-788EDA70F929}">
      <dsp:nvSpPr>
        <dsp:cNvPr id="0" name=""/>
        <dsp:cNvSpPr/>
      </dsp:nvSpPr>
      <dsp:spPr>
        <a:xfrm>
          <a:off x="113338" y="2092884"/>
          <a:ext cx="2456766" cy="98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Регулярный мониторинг рынка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труда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42139" y="2121685"/>
        <a:ext cx="2399164" cy="925731"/>
      </dsp:txXfrm>
    </dsp:sp>
    <dsp:sp modelId="{45383F9C-9776-49CD-B2C7-0CD03A54C589}">
      <dsp:nvSpPr>
        <dsp:cNvPr id="0" name=""/>
        <dsp:cNvSpPr/>
      </dsp:nvSpPr>
      <dsp:spPr>
        <a:xfrm>
          <a:off x="143123" y="3594148"/>
          <a:ext cx="2427539" cy="1189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Организация обучения основам HR-менеджмента руководителей и работников кадровых служб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предприятий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77955" y="3628980"/>
        <a:ext cx="2357875" cy="1119576"/>
      </dsp:txXfrm>
    </dsp:sp>
    <dsp:sp modelId="{25589B0A-DBC5-432F-8963-06D5483D30B9}">
      <dsp:nvSpPr>
        <dsp:cNvPr id="0" name=""/>
        <dsp:cNvSpPr/>
      </dsp:nvSpPr>
      <dsp:spPr>
        <a:xfrm>
          <a:off x="3192822" y="0"/>
          <a:ext cx="5372565" cy="54721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</a:rPr>
            <a:t>2.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Рост </a:t>
          </a:r>
          <a:r>
            <a:rPr lang="ru-RU" sz="1600" kern="1200" dirty="0"/>
            <a:t>дефицита рабочих профессий на обрабатывающих предприятиях.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Дисбаланс спроса и предложения на рынке труда в разрезе </a:t>
          </a:r>
          <a:r>
            <a:rPr lang="ru-RU" sz="1600" kern="1200" dirty="0" smtClean="0"/>
            <a:t>профессий</a:t>
          </a:r>
          <a:endParaRPr lang="ru-RU" sz="1600" kern="1200" dirty="0"/>
        </a:p>
      </dsp:txBody>
      <dsp:txXfrm>
        <a:off x="3192822" y="0"/>
        <a:ext cx="5372565" cy="1641633"/>
      </dsp:txXfrm>
    </dsp:sp>
    <dsp:sp modelId="{8587FDD9-7B35-40B6-8118-09261CC6C704}">
      <dsp:nvSpPr>
        <dsp:cNvPr id="0" name=""/>
        <dsp:cNvSpPr/>
      </dsp:nvSpPr>
      <dsp:spPr>
        <a:xfrm>
          <a:off x="3730079" y="1641956"/>
          <a:ext cx="4298052" cy="80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Регулирование количества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бюджетных мест и целевой подготовки специалистов в образовательных организациях СПО,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ВО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753534" y="1665411"/>
        <a:ext cx="4251142" cy="753889"/>
      </dsp:txXfrm>
    </dsp:sp>
    <dsp:sp modelId="{0A480083-BE48-470F-BB96-9C2117A40A7D}">
      <dsp:nvSpPr>
        <dsp:cNvPr id="0" name=""/>
        <dsp:cNvSpPr/>
      </dsp:nvSpPr>
      <dsp:spPr>
        <a:xfrm>
          <a:off x="3730079" y="2516234"/>
          <a:ext cx="4298052" cy="477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Мобильность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региональной системы СПО/ВО путем постоянного обновления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профессий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744068" y="2530223"/>
        <a:ext cx="4270074" cy="449629"/>
      </dsp:txXfrm>
    </dsp:sp>
    <dsp:sp modelId="{1FBDCB3E-7CAC-4E76-89F1-043BCA2ED93D}">
      <dsp:nvSpPr>
        <dsp:cNvPr id="0" name=""/>
        <dsp:cNvSpPr/>
      </dsp:nvSpPr>
      <dsp:spPr>
        <a:xfrm>
          <a:off x="3730079" y="3067320"/>
          <a:ext cx="4298052" cy="477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Развитие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материально-технической базы учреждений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СПО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744068" y="3081309"/>
        <a:ext cx="4270074" cy="449629"/>
      </dsp:txXfrm>
    </dsp:sp>
    <dsp:sp modelId="{6C9F56B4-BEDB-458C-A509-2AA9455EEA39}">
      <dsp:nvSpPr>
        <dsp:cNvPr id="0" name=""/>
        <dsp:cNvSpPr/>
      </dsp:nvSpPr>
      <dsp:spPr>
        <a:xfrm>
          <a:off x="3730079" y="3618405"/>
          <a:ext cx="4298052" cy="477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Системная работа по профессиональной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ориентации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744068" y="3632394"/>
        <a:ext cx="4270074" cy="449629"/>
      </dsp:txXfrm>
    </dsp:sp>
    <dsp:sp modelId="{220CCF0B-94F1-4A9D-833C-49AC2DF11B37}">
      <dsp:nvSpPr>
        <dsp:cNvPr id="0" name=""/>
        <dsp:cNvSpPr/>
      </dsp:nvSpPr>
      <dsp:spPr>
        <a:xfrm>
          <a:off x="3730079" y="4169491"/>
          <a:ext cx="4298052" cy="477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Пропаганда рабочих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профессий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744068" y="4183480"/>
        <a:ext cx="4270074" cy="449629"/>
      </dsp:txXfrm>
    </dsp:sp>
    <dsp:sp modelId="{FB34E3A4-A2F8-4592-A757-03C24BD767D3}">
      <dsp:nvSpPr>
        <dsp:cNvPr id="0" name=""/>
        <dsp:cNvSpPr/>
      </dsp:nvSpPr>
      <dsp:spPr>
        <a:xfrm>
          <a:off x="3730079" y="4720576"/>
          <a:ext cx="4298052" cy="477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Формирование позитивного имиджа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предприятий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744068" y="4734565"/>
        <a:ext cx="4270074" cy="449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A1499-CFF7-4F87-87A8-E79AF88BD67F}">
      <dsp:nvSpPr>
        <dsp:cNvPr id="0" name=""/>
        <dsp:cNvSpPr/>
      </dsp:nvSpPr>
      <dsp:spPr>
        <a:xfrm>
          <a:off x="3936" y="0"/>
          <a:ext cx="2785943" cy="54721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</a:rPr>
            <a:t>3.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Качественное несоответствия спроса и предложения рабочей </a:t>
          </a:r>
          <a:r>
            <a:rPr lang="ru-RU" sz="1600" kern="1200" dirty="0" smtClean="0"/>
            <a:t>силы</a:t>
          </a:r>
          <a:endParaRPr lang="ru-RU" sz="1600" kern="1200" dirty="0"/>
        </a:p>
      </dsp:txBody>
      <dsp:txXfrm>
        <a:off x="3936" y="0"/>
        <a:ext cx="2785943" cy="1641633"/>
      </dsp:txXfrm>
    </dsp:sp>
    <dsp:sp modelId="{EF714B9D-D975-4DB0-8F47-788EDA70F929}">
      <dsp:nvSpPr>
        <dsp:cNvPr id="0" name=""/>
        <dsp:cNvSpPr/>
      </dsp:nvSpPr>
      <dsp:spPr>
        <a:xfrm>
          <a:off x="168525" y="1643237"/>
          <a:ext cx="2456766" cy="1649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Проведение профессионально-общественной аккредитации образовательных программ в организациях СПО и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ВО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16849" y="1691561"/>
        <a:ext cx="2360118" cy="1553268"/>
      </dsp:txXfrm>
    </dsp:sp>
    <dsp:sp modelId="{45383F9C-9776-49CD-B2C7-0CD03A54C589}">
      <dsp:nvSpPr>
        <dsp:cNvPr id="0" name=""/>
        <dsp:cNvSpPr/>
      </dsp:nvSpPr>
      <dsp:spPr>
        <a:xfrm>
          <a:off x="183138" y="3546987"/>
          <a:ext cx="2427539" cy="1649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Подтверждение соответствия квалификации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выпускников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требованиям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работодателей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31462" y="3595311"/>
        <a:ext cx="2330891" cy="1553268"/>
      </dsp:txXfrm>
    </dsp:sp>
    <dsp:sp modelId="{25589B0A-DBC5-432F-8963-06D5483D30B9}">
      <dsp:nvSpPr>
        <dsp:cNvPr id="0" name=""/>
        <dsp:cNvSpPr/>
      </dsp:nvSpPr>
      <dsp:spPr>
        <a:xfrm>
          <a:off x="3192822" y="0"/>
          <a:ext cx="5372565" cy="54721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</a:rPr>
            <a:t>4.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Работодатели и организации профессионального образования не в состоянии самостоятельно решить в полном объеме проблему без содействия и поддержки органов государственной </a:t>
          </a:r>
          <a:r>
            <a:rPr lang="ru-RU" sz="1600" kern="1200" dirty="0" smtClean="0"/>
            <a:t>власти</a:t>
          </a:r>
          <a:endParaRPr lang="ru-RU" sz="1600" kern="1200" dirty="0"/>
        </a:p>
      </dsp:txBody>
      <dsp:txXfrm>
        <a:off x="3192822" y="0"/>
        <a:ext cx="5372565" cy="1641633"/>
      </dsp:txXfrm>
    </dsp:sp>
    <dsp:sp modelId="{8587FDD9-7B35-40B6-8118-09261CC6C704}">
      <dsp:nvSpPr>
        <dsp:cNvPr id="0" name=""/>
        <dsp:cNvSpPr/>
      </dsp:nvSpPr>
      <dsp:spPr>
        <a:xfrm>
          <a:off x="3730079" y="1642190"/>
          <a:ext cx="4298052" cy="162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Разработка нормативной базы,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стимулирующей участие предприятий/ организаций в подготовке и закреплении квалифицированных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кадров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777584" y="1689695"/>
        <a:ext cx="4203042" cy="1526941"/>
      </dsp:txXfrm>
    </dsp:sp>
    <dsp:sp modelId="{CF3FB348-7458-4051-B3CC-2C7A598BA066}">
      <dsp:nvSpPr>
        <dsp:cNvPr id="0" name=""/>
        <dsp:cNvSpPr/>
      </dsp:nvSpPr>
      <dsp:spPr>
        <a:xfrm>
          <a:off x="3730079" y="3521983"/>
          <a:ext cx="4298052" cy="167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Формирование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целевых заказов на обучение кадров в организациях СПО и ВО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(включая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учреждение именных стипендий и грантов для поддержки одаренных студентов и лучших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преподавателей</a:t>
          </a:r>
          <a:r>
            <a:rPr lang="ru-RU" sz="1400" kern="1200" dirty="0" smtClean="0">
              <a:solidFill>
                <a:srgbClr val="7030A0"/>
              </a:solidFill>
            </a:rPr>
            <a:t>)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3779166" y="3571070"/>
        <a:ext cx="4199878" cy="1577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A1499-CFF7-4F87-87A8-E79AF88BD67F}">
      <dsp:nvSpPr>
        <dsp:cNvPr id="0" name=""/>
        <dsp:cNvSpPr/>
      </dsp:nvSpPr>
      <dsp:spPr>
        <a:xfrm>
          <a:off x="35199" y="0"/>
          <a:ext cx="3457724" cy="54721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</a:rPr>
            <a:t>5.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Невысокий </a:t>
          </a:r>
          <a:r>
            <a:rPr lang="ru-RU" sz="1600" kern="1200" dirty="0"/>
            <a:t>уровень привлекательности по ряду востребованных </a:t>
          </a:r>
          <a:r>
            <a:rPr lang="ru-RU" sz="1600" kern="1200" dirty="0" smtClean="0"/>
            <a:t>профессий</a:t>
          </a:r>
          <a:endParaRPr lang="ru-RU" sz="1600" kern="1200" dirty="0"/>
        </a:p>
      </dsp:txBody>
      <dsp:txXfrm>
        <a:off x="35199" y="0"/>
        <a:ext cx="3457724" cy="1641633"/>
      </dsp:txXfrm>
    </dsp:sp>
    <dsp:sp modelId="{EF714B9D-D975-4DB0-8F47-788EDA70F929}">
      <dsp:nvSpPr>
        <dsp:cNvPr id="0" name=""/>
        <dsp:cNvSpPr/>
      </dsp:nvSpPr>
      <dsp:spPr>
        <a:xfrm>
          <a:off x="242533" y="1890695"/>
          <a:ext cx="2977461" cy="1152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Создание и поддержка производственно-образовательных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кластеров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76291" y="1924453"/>
        <a:ext cx="2909945" cy="1085062"/>
      </dsp:txXfrm>
    </dsp:sp>
    <dsp:sp modelId="{2F052D12-8E18-40F7-9319-BCEC50CCBB6B}">
      <dsp:nvSpPr>
        <dsp:cNvPr id="0" name=""/>
        <dsp:cNvSpPr/>
      </dsp:nvSpPr>
      <dsp:spPr>
        <a:xfrm>
          <a:off x="195843" y="3322235"/>
          <a:ext cx="3076839" cy="18756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>
                  <a:lumMod val="75000"/>
                </a:schemeClr>
              </a:solidFill>
            </a:rPr>
            <a:t>Формирование  привлекательного образа инженерной деятельности, формирование идеологии общественного престижа высококвалифицированного рабочего </a:t>
          </a:r>
          <a:r>
            <a:rPr lang="ru-RU" sz="1600" b="1" kern="1200" dirty="0" smtClean="0">
              <a:solidFill>
                <a:schemeClr val="bg2">
                  <a:lumMod val="75000"/>
                </a:schemeClr>
              </a:solidFill>
            </a:rPr>
            <a:t>труда</a:t>
          </a:r>
          <a:endParaRPr lang="ru-RU" sz="16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50780" y="3377172"/>
        <a:ext cx="2966965" cy="1765812"/>
      </dsp:txXfrm>
    </dsp:sp>
    <dsp:sp modelId="{25589B0A-DBC5-432F-8963-06D5483D30B9}">
      <dsp:nvSpPr>
        <dsp:cNvPr id="0" name=""/>
        <dsp:cNvSpPr/>
      </dsp:nvSpPr>
      <dsp:spPr>
        <a:xfrm>
          <a:off x="3824396" y="0"/>
          <a:ext cx="4744928" cy="54721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</a:rPr>
            <a:t>6.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Несовершенство системы поиска и отбора талантливой молодежи.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Эволюция ментальности и ценностных ориентиров новых </a:t>
          </a:r>
          <a:r>
            <a:rPr lang="ru-RU" sz="1600" kern="1200" dirty="0" smtClean="0"/>
            <a:t>поколений</a:t>
          </a:r>
          <a:endParaRPr lang="ru-RU" sz="1600" kern="1200" dirty="0"/>
        </a:p>
      </dsp:txBody>
      <dsp:txXfrm>
        <a:off x="3824396" y="0"/>
        <a:ext cx="4744928" cy="1641633"/>
      </dsp:txXfrm>
    </dsp:sp>
    <dsp:sp modelId="{8587FDD9-7B35-40B6-8118-09261CC6C704}">
      <dsp:nvSpPr>
        <dsp:cNvPr id="0" name=""/>
        <dsp:cNvSpPr/>
      </dsp:nvSpPr>
      <dsp:spPr>
        <a:xfrm>
          <a:off x="4313378" y="1860994"/>
          <a:ext cx="3795943" cy="148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>
                  <a:lumMod val="75000"/>
                </a:schemeClr>
              </a:solidFill>
            </a:rPr>
            <a:t>Поиск </a:t>
          </a:r>
          <a:r>
            <a:rPr lang="ru-RU" sz="1600" b="1" kern="1200" dirty="0" smtClean="0">
              <a:solidFill>
                <a:schemeClr val="bg2">
                  <a:lumMod val="75000"/>
                </a:schemeClr>
              </a:solidFill>
            </a:rPr>
            <a:t>талантливой молодежи</a:t>
          </a:r>
          <a:r>
            <a:rPr lang="ru-RU" sz="1600" b="1" kern="1200" dirty="0">
              <a:solidFill>
                <a:schemeClr val="bg2">
                  <a:lumMod val="75000"/>
                </a:schemeClr>
              </a:solidFill>
            </a:rPr>
            <a:t>, выработка механизмов их поддержки и сопровождения до становления как молодого </a:t>
          </a:r>
          <a:r>
            <a:rPr lang="ru-RU" sz="1600" b="1" kern="1200" dirty="0" smtClean="0">
              <a:solidFill>
                <a:schemeClr val="bg2">
                  <a:lumMod val="75000"/>
                </a:schemeClr>
              </a:solidFill>
            </a:rPr>
            <a:t>специалиста</a:t>
          </a:r>
          <a:endParaRPr lang="ru-RU" sz="16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356945" y="1904561"/>
        <a:ext cx="3708809" cy="1400345"/>
      </dsp:txXfrm>
    </dsp:sp>
    <dsp:sp modelId="{FFC0548B-D6EE-4461-ADD3-C87DBCAC4C2D}">
      <dsp:nvSpPr>
        <dsp:cNvPr id="0" name=""/>
        <dsp:cNvSpPr/>
      </dsp:nvSpPr>
      <dsp:spPr>
        <a:xfrm>
          <a:off x="4293488" y="3638016"/>
          <a:ext cx="3795943" cy="1559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>
                  <a:lumMod val="75000"/>
                </a:schemeClr>
              </a:solidFill>
            </a:rPr>
            <a:t>Учет кадровыми службами </a:t>
          </a:r>
          <a:r>
            <a:rPr lang="ru-RU" sz="1600" b="1" kern="1200" dirty="0" smtClean="0">
              <a:solidFill>
                <a:schemeClr val="bg2">
                  <a:lumMod val="75000"/>
                </a:schemeClr>
              </a:solidFill>
            </a:rPr>
            <a:t>особенностей </a:t>
          </a:r>
          <a:r>
            <a:rPr lang="ru-RU" sz="1600" b="1" kern="1200" dirty="0">
              <a:solidFill>
                <a:schemeClr val="bg2">
                  <a:lumMod val="75000"/>
                </a:schemeClr>
              </a:solidFill>
            </a:rPr>
            <a:t>новых поколений работников </a:t>
          </a:r>
          <a:r>
            <a:rPr lang="ru-RU" sz="1600" b="1" kern="1200" dirty="0" smtClean="0">
              <a:solidFill>
                <a:schemeClr val="bg2">
                  <a:lumMod val="75000"/>
                </a:schemeClr>
              </a:solidFill>
            </a:rPr>
            <a:t>(«</a:t>
          </a:r>
          <a:r>
            <a:rPr lang="en-US" sz="1600" b="1" kern="1200" dirty="0">
              <a:solidFill>
                <a:schemeClr val="bg2">
                  <a:lumMod val="75000"/>
                </a:schemeClr>
              </a:solidFill>
            </a:rPr>
            <a:t>x</a:t>
          </a:r>
          <a:r>
            <a:rPr lang="ru-RU" sz="1600" b="1" kern="1200" dirty="0">
              <a:solidFill>
                <a:schemeClr val="bg2">
                  <a:lumMod val="75000"/>
                </a:schemeClr>
              </a:solidFill>
            </a:rPr>
            <a:t>», «</a:t>
          </a:r>
          <a:r>
            <a:rPr lang="en-US" sz="1600" b="1" kern="1200" dirty="0">
              <a:solidFill>
                <a:schemeClr val="bg2">
                  <a:lumMod val="75000"/>
                </a:schemeClr>
              </a:solidFill>
            </a:rPr>
            <a:t>y</a:t>
          </a:r>
          <a:r>
            <a:rPr lang="ru-RU" sz="1600" b="1" kern="1200" dirty="0">
              <a:solidFill>
                <a:schemeClr val="bg2">
                  <a:lumMod val="75000"/>
                </a:schemeClr>
              </a:solidFill>
            </a:rPr>
            <a:t>», «</a:t>
          </a:r>
          <a:r>
            <a:rPr lang="en-US" sz="1600" b="1" kern="1200" dirty="0">
              <a:solidFill>
                <a:schemeClr val="bg2">
                  <a:lumMod val="75000"/>
                </a:schemeClr>
              </a:solidFill>
            </a:rPr>
            <a:t>z</a:t>
          </a:r>
          <a:r>
            <a:rPr lang="ru-RU" sz="1600" b="1" kern="1200" dirty="0" smtClean="0">
              <a:solidFill>
                <a:schemeClr val="bg2">
                  <a:lumMod val="75000"/>
                </a:schemeClr>
              </a:solidFill>
            </a:rPr>
            <a:t>»)</a:t>
          </a:r>
          <a:endParaRPr lang="ru-RU" sz="16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339173" y="3683701"/>
        <a:ext cx="3704573" cy="1468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09C33-FDF8-42F0-A690-CC59DE4BE62E}">
      <dsp:nvSpPr>
        <dsp:cNvPr id="0" name=""/>
        <dsp:cNvSpPr/>
      </dsp:nvSpPr>
      <dsp:spPr>
        <a:xfrm>
          <a:off x="0" y="0"/>
          <a:ext cx="2533185" cy="1228810"/>
        </a:xfrm>
        <a:prstGeom prst="roundRect">
          <a:avLst>
            <a:gd name="adj" fmla="val 10000"/>
          </a:avLst>
        </a:prstGeom>
        <a:solidFill>
          <a:srgbClr val="00B0F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FF0000"/>
              </a:solidFill>
            </a:rPr>
            <a:t>Укрепление </a:t>
          </a:r>
          <a:r>
            <a:rPr lang="ru-RU" sz="1600" b="1" kern="1200" dirty="0">
              <a:solidFill>
                <a:srgbClr val="FF0000"/>
              </a:solidFill>
            </a:rPr>
            <a:t>связей системы образования с работодателями</a:t>
          </a:r>
        </a:p>
      </dsp:txBody>
      <dsp:txXfrm>
        <a:off x="35991" y="35991"/>
        <a:ext cx="2461203" cy="1156828"/>
      </dsp:txXfrm>
    </dsp:sp>
    <dsp:sp modelId="{3451EBE4-72A1-427B-9D19-4BB64B5E3DD8}">
      <dsp:nvSpPr>
        <dsp:cNvPr id="0" name=""/>
        <dsp:cNvSpPr/>
      </dsp:nvSpPr>
      <dsp:spPr>
        <a:xfrm rot="20550863">
          <a:off x="2508189" y="431038"/>
          <a:ext cx="1081885" cy="41663"/>
        </a:xfrm>
        <a:custGeom>
          <a:avLst/>
          <a:gdLst/>
          <a:ahLst/>
          <a:cxnLst/>
          <a:rect l="0" t="0" r="0" b="0"/>
          <a:pathLst>
            <a:path>
              <a:moveTo>
                <a:pt x="0" y="20831"/>
              </a:moveTo>
              <a:lnTo>
                <a:pt x="1081885" y="20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22085" y="424822"/>
        <a:ext cx="54094" cy="54094"/>
      </dsp:txXfrm>
    </dsp:sp>
    <dsp:sp modelId="{39F4D24B-B0CC-45C2-A2C4-150B31E8CE10}">
      <dsp:nvSpPr>
        <dsp:cNvPr id="0" name=""/>
        <dsp:cNvSpPr/>
      </dsp:nvSpPr>
      <dsp:spPr>
        <a:xfrm>
          <a:off x="3565079" y="50689"/>
          <a:ext cx="5183632" cy="47729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Расширить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временные рамки производственных практик</a:t>
          </a:r>
        </a:p>
      </dsp:txBody>
      <dsp:txXfrm>
        <a:off x="3579058" y="64668"/>
        <a:ext cx="5155674" cy="449332"/>
      </dsp:txXfrm>
    </dsp:sp>
    <dsp:sp modelId="{F30DAFA5-A6A6-4125-9C0C-BFC64EBDA08D}">
      <dsp:nvSpPr>
        <dsp:cNvPr id="0" name=""/>
        <dsp:cNvSpPr/>
      </dsp:nvSpPr>
      <dsp:spPr>
        <a:xfrm rot="1256436">
          <a:off x="2496698" y="791013"/>
          <a:ext cx="1104869" cy="41663"/>
        </a:xfrm>
        <a:custGeom>
          <a:avLst/>
          <a:gdLst/>
          <a:ahLst/>
          <a:cxnLst/>
          <a:rect l="0" t="0" r="0" b="0"/>
          <a:pathLst>
            <a:path>
              <a:moveTo>
                <a:pt x="0" y="20831"/>
              </a:moveTo>
              <a:lnTo>
                <a:pt x="1104869" y="20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21510" y="784223"/>
        <a:ext cx="55243" cy="55243"/>
      </dsp:txXfrm>
    </dsp:sp>
    <dsp:sp modelId="{FEF33E4A-5327-420F-BBC6-4CCE1C79D0DB}">
      <dsp:nvSpPr>
        <dsp:cNvPr id="0" name=""/>
        <dsp:cNvSpPr/>
      </dsp:nvSpPr>
      <dsp:spPr>
        <a:xfrm>
          <a:off x="3565079" y="748392"/>
          <a:ext cx="5183632" cy="521785"/>
        </a:xfrm>
        <a:prstGeom prst="roundRect">
          <a:avLst>
            <a:gd name="adj" fmla="val 10000"/>
          </a:avLst>
        </a:prstGeom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Открывать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совместные учебные мастерские на предприятиях и в образовательный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организациях</a:t>
          </a:r>
          <a:endParaRPr lang="ru-RU" sz="1400" b="1" kern="1200" dirty="0">
            <a:solidFill>
              <a:schemeClr val="bg2">
                <a:lumMod val="75000"/>
              </a:schemeClr>
            </a:solidFill>
            <a:latin typeface="Arial"/>
            <a:ea typeface="+mn-ea"/>
            <a:cs typeface="+mn-cs"/>
          </a:endParaRPr>
        </a:p>
      </dsp:txBody>
      <dsp:txXfrm>
        <a:off x="3580362" y="763675"/>
        <a:ext cx="5153066" cy="491219"/>
      </dsp:txXfrm>
    </dsp:sp>
    <dsp:sp modelId="{2271C07C-9795-43CD-88E4-0F2CE73A7A03}">
      <dsp:nvSpPr>
        <dsp:cNvPr id="0" name=""/>
        <dsp:cNvSpPr/>
      </dsp:nvSpPr>
      <dsp:spPr>
        <a:xfrm rot="2909822">
          <a:off x="2270531" y="1176684"/>
          <a:ext cx="1557202" cy="41663"/>
        </a:xfrm>
        <a:custGeom>
          <a:avLst/>
          <a:gdLst/>
          <a:ahLst/>
          <a:cxnLst/>
          <a:rect l="0" t="0" r="0" b="0"/>
          <a:pathLst>
            <a:path>
              <a:moveTo>
                <a:pt x="0" y="20831"/>
              </a:moveTo>
              <a:lnTo>
                <a:pt x="1557202" y="20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10202" y="1158586"/>
        <a:ext cx="77860" cy="77860"/>
      </dsp:txXfrm>
    </dsp:sp>
    <dsp:sp modelId="{78E84A86-244C-4BF2-8913-FD59E1C5242C}">
      <dsp:nvSpPr>
        <dsp:cNvPr id="0" name=""/>
        <dsp:cNvSpPr/>
      </dsp:nvSpPr>
      <dsp:spPr>
        <a:xfrm>
          <a:off x="3565079" y="1470312"/>
          <a:ext cx="5183632" cy="620630"/>
        </a:xfrm>
        <a:prstGeom prst="roundRect">
          <a:avLst>
            <a:gd name="adj" fmla="val 10000"/>
          </a:avLst>
        </a:prstGeom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Увеличивать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долю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специалистов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 практиков в составе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преподавателей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583257" y="1488490"/>
        <a:ext cx="5147276" cy="584274"/>
      </dsp:txXfrm>
    </dsp:sp>
    <dsp:sp modelId="{0C6907EC-4144-4566-830C-7AFED2E55160}">
      <dsp:nvSpPr>
        <dsp:cNvPr id="0" name=""/>
        <dsp:cNvSpPr/>
      </dsp:nvSpPr>
      <dsp:spPr>
        <a:xfrm rot="3777101">
          <a:off x="1908281" y="1614289"/>
          <a:ext cx="2292137" cy="41663"/>
        </a:xfrm>
        <a:custGeom>
          <a:avLst/>
          <a:gdLst/>
          <a:ahLst/>
          <a:cxnLst/>
          <a:rect l="0" t="0" r="0" b="0"/>
          <a:pathLst>
            <a:path>
              <a:moveTo>
                <a:pt x="0" y="20831"/>
              </a:moveTo>
              <a:lnTo>
                <a:pt x="2292137" y="20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997047" y="1577817"/>
        <a:ext cx="114606" cy="114606"/>
      </dsp:txXfrm>
    </dsp:sp>
    <dsp:sp modelId="{EC34BEDA-204C-49B3-B783-2A7C2635AAB3}">
      <dsp:nvSpPr>
        <dsp:cNvPr id="0" name=""/>
        <dsp:cNvSpPr/>
      </dsp:nvSpPr>
      <dsp:spPr>
        <a:xfrm>
          <a:off x="3575515" y="2331646"/>
          <a:ext cx="5140795" cy="648381"/>
        </a:xfrm>
        <a:prstGeom prst="roundRect">
          <a:avLst>
            <a:gd name="adj" fmla="val 10000"/>
          </a:avLst>
        </a:prstGeom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Согласовывать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тематику курсовых и итоговых работ с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профильными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предприятиями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594505" y="2350636"/>
        <a:ext cx="5102815" cy="610401"/>
      </dsp:txXfrm>
    </dsp:sp>
    <dsp:sp modelId="{DC3FEDCB-DC75-46E6-9BDE-FDFAB490B4CF}">
      <dsp:nvSpPr>
        <dsp:cNvPr id="0" name=""/>
        <dsp:cNvSpPr/>
      </dsp:nvSpPr>
      <dsp:spPr>
        <a:xfrm rot="4293021">
          <a:off x="1419996" y="2138459"/>
          <a:ext cx="3257183" cy="41663"/>
        </a:xfrm>
        <a:custGeom>
          <a:avLst/>
          <a:gdLst/>
          <a:ahLst/>
          <a:cxnLst/>
          <a:rect l="0" t="0" r="0" b="0"/>
          <a:pathLst>
            <a:path>
              <a:moveTo>
                <a:pt x="0" y="20831"/>
              </a:moveTo>
              <a:lnTo>
                <a:pt x="3257183" y="20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967158" y="2077861"/>
        <a:ext cx="162859" cy="162859"/>
      </dsp:txXfrm>
    </dsp:sp>
    <dsp:sp modelId="{1C2AD120-253C-40CA-B2A0-1A723915B51C}">
      <dsp:nvSpPr>
        <dsp:cNvPr id="0" name=""/>
        <dsp:cNvSpPr/>
      </dsp:nvSpPr>
      <dsp:spPr>
        <a:xfrm>
          <a:off x="3563990" y="3170016"/>
          <a:ext cx="5184721" cy="1068320"/>
        </a:xfrm>
        <a:prstGeom prst="roundRect">
          <a:avLst>
            <a:gd name="adj" fmla="val 10000"/>
          </a:avLst>
        </a:prstGeom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Изучать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и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распространять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опыт предприятий, выстраивающих интегрированную, сквозную систему подготовки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+mn-cs"/>
            </a:rPr>
            <a:t>кадров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 – от школы до послевузовского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образования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595280" y="3201306"/>
        <a:ext cx="5122141" cy="1005740"/>
      </dsp:txXfrm>
    </dsp:sp>
    <dsp:sp modelId="{3FF120FC-A786-4C56-A574-D994AE8A9D82}">
      <dsp:nvSpPr>
        <dsp:cNvPr id="0" name=""/>
        <dsp:cNvSpPr/>
      </dsp:nvSpPr>
      <dsp:spPr>
        <a:xfrm rot="4591414">
          <a:off x="851414" y="2725987"/>
          <a:ext cx="4385580" cy="41663"/>
        </a:xfrm>
        <a:custGeom>
          <a:avLst/>
          <a:gdLst/>
          <a:ahLst/>
          <a:cxnLst/>
          <a:rect l="0" t="0" r="0" b="0"/>
          <a:pathLst>
            <a:path>
              <a:moveTo>
                <a:pt x="0" y="20831"/>
              </a:moveTo>
              <a:lnTo>
                <a:pt x="4385580" y="20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34565" y="2637179"/>
        <a:ext cx="219279" cy="219279"/>
      </dsp:txXfrm>
    </dsp:sp>
    <dsp:sp modelId="{340EEDC3-34C8-4A34-B5B8-B8EF6A264091}">
      <dsp:nvSpPr>
        <dsp:cNvPr id="0" name=""/>
        <dsp:cNvSpPr/>
      </dsp:nvSpPr>
      <dsp:spPr>
        <a:xfrm>
          <a:off x="3555225" y="4499318"/>
          <a:ext cx="5151612" cy="759828"/>
        </a:xfrm>
        <a:prstGeom prst="roundRect">
          <a:avLst>
            <a:gd name="adj" fmla="val 10000"/>
          </a:avLst>
        </a:prstGeom>
        <a:solidFill>
          <a:srgbClr val="00007D">
            <a:lumMod val="20000"/>
            <a:lumOff val="80000"/>
          </a:srgbClr>
        </a:solidFill>
        <a:ln w="38100" cap="flat" cmpd="sng" algn="ctr">
          <a:solidFill>
            <a:srgbClr val="9999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Разработать </a:t>
          </a:r>
          <a:r>
            <a:rPr lang="ru-RU" sz="1400" b="1" kern="1200" dirty="0">
              <a:solidFill>
                <a:schemeClr val="bg2">
                  <a:lumMod val="75000"/>
                </a:schemeClr>
              </a:solidFill>
            </a:rPr>
            <a:t>оптимальные механизмы вовлечения в образовательные проекты финансовых ресурсов 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предпринимателей</a:t>
          </a:r>
          <a:endParaRPr lang="ru-RU" sz="1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577480" y="4521573"/>
        <a:ext cx="5107102" cy="715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0.57048</cdr:x>
      <cdr:y>0.02626</cdr:y>
    </cdr:from>
    <cdr:to>
      <cdr:x>1</cdr:x>
      <cdr:y>0.23111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994CED1-B3F2-46C3-9A32-FC50D8A3AF7B}"/>
            </a:ext>
          </a:extLst>
        </cdr:cNvPr>
        <cdr:cNvSpPr txBox="1"/>
      </cdr:nvSpPr>
      <cdr:spPr>
        <a:xfrm xmlns:a="http://schemas.openxmlformats.org/drawingml/2006/main">
          <a:off x="4895850" y="142875"/>
          <a:ext cx="3686174" cy="11144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dirty="0"/>
            <a:t>Текущая потребность в кадрах</a:t>
          </a:r>
        </a:p>
        <a:p xmlns:a="http://schemas.openxmlformats.org/drawingml/2006/main">
          <a:endParaRPr lang="ru-RU" sz="2000" dirty="0"/>
        </a:p>
        <a:p xmlns:a="http://schemas.openxmlformats.org/drawingml/2006/main">
          <a:r>
            <a:rPr lang="ru-RU" sz="1300" dirty="0"/>
            <a:t>Прогнозная потребность в кадрах (2024 г.)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C2D7669B-0D35-4DA9-B813-BA54FDD39B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B21F8954-D5F4-46AF-8DA7-1D9D901F34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0212" name="Rectangle 4">
            <a:extLst>
              <a:ext uri="{FF2B5EF4-FFF2-40B4-BE49-F238E27FC236}">
                <a16:creationId xmlns:a16="http://schemas.microsoft.com/office/drawing/2014/main" id="{CAF8756F-D8D5-4B31-BCF6-7FFE92033ED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0213" name="Rectangle 5">
            <a:extLst>
              <a:ext uri="{FF2B5EF4-FFF2-40B4-BE49-F238E27FC236}">
                <a16:creationId xmlns:a16="http://schemas.microsoft.com/office/drawing/2014/main" id="{2E999C2B-1E43-45C8-ACEA-1166CC5D543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D704FA-AC6A-4B95-A79C-0C6DF014A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>
            <a:extLst>
              <a:ext uri="{FF2B5EF4-FFF2-40B4-BE49-F238E27FC236}">
                <a16:creationId xmlns:a16="http://schemas.microsoft.com/office/drawing/2014/main" id="{95F959E5-1BE4-4FC0-AA9D-2108BC97BF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4227" name="Rectangle 3">
            <a:extLst>
              <a:ext uri="{FF2B5EF4-FFF2-40B4-BE49-F238E27FC236}">
                <a16:creationId xmlns:a16="http://schemas.microsoft.com/office/drawing/2014/main" id="{EDE8DCC9-0924-4EB3-BE0E-ABEB56A45DB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EA997F4-92AC-4DC0-979D-AB2DDE4416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4229" name="Rectangle 5">
            <a:extLst>
              <a:ext uri="{FF2B5EF4-FFF2-40B4-BE49-F238E27FC236}">
                <a16:creationId xmlns:a16="http://schemas.microsoft.com/office/drawing/2014/main" id="{5F09232D-EC47-4456-8C56-296B0911C4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64230" name="Rectangle 6">
            <a:extLst>
              <a:ext uri="{FF2B5EF4-FFF2-40B4-BE49-F238E27FC236}">
                <a16:creationId xmlns:a16="http://schemas.microsoft.com/office/drawing/2014/main" id="{A5C84F4E-6142-487C-ADE3-0E1280EB77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4231" name="Rectangle 7">
            <a:extLst>
              <a:ext uri="{FF2B5EF4-FFF2-40B4-BE49-F238E27FC236}">
                <a16:creationId xmlns:a16="http://schemas.microsoft.com/office/drawing/2014/main" id="{4B266B80-900E-4ACF-8757-7EB3A3FD6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214FB9-0877-4F31-AAD4-F44656EEA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EE6AE9D-C6D6-468A-9867-D6AE71A50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0AA137-A220-485F-9FBA-D3E8C3EF9BF6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2EB8354-898D-4274-AA6F-5AD451506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CF03EE0-B4BE-4D2D-AC0D-0CAF6D8A5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E752B545-8DE8-4515-B9B1-2C8EE936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176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F456A5A7-BB4F-4FD1-8951-C6B78BE6EA5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41750" y="163513"/>
          <a:ext cx="1308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462DE3C7-A78C-4355-8982-99BE4C542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163513"/>
                        <a:ext cx="13081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4938" y="1089025"/>
            <a:ext cx="6538912" cy="294957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4938" y="4113213"/>
            <a:ext cx="6518275" cy="18351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A6BCFA-A9EF-4BF1-863E-75D7AE2D1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B68225-52FB-493F-BA92-629E69899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5B76088-C363-402C-B985-E4FD2D4AF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667DC-7D77-4181-BF5D-7F33502A7A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2693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DE05B08-EA38-4D0D-9539-69DB4E32D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473A463-710E-44DB-BAF8-0081AB7FA8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46E1B239-AF5C-4048-8E75-12C42720C4C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1268" name="Object 11">
                        <a:extLst>
                          <a:ext uri="{FF2B5EF4-FFF2-40B4-BE49-F238E27FC236}">
                            <a16:creationId xmlns:a16="http://schemas.microsoft.com/office/drawing/2014/main" id="{EC81B8C2-B437-48CC-8C5D-9F68D28DA5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E6ECF82E-36D2-4519-9C27-E6615FB74DB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A928693-8012-4ED5-BB3D-E9B7E2CD72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4071D0B-9F91-4D9D-9B36-186A34CE12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F92779C-7EF7-4BFE-B720-E07A980651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F2F7-0B76-4C7A-ABFD-3F1663E861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45997D-CB40-4E84-9D01-61EB6652F5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698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BD8392B9-9FA5-44CE-BFF5-20915D3E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5C0D77F-D4F9-4A99-AD85-BEC98959AF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00BDBD5F-D4BB-4E87-8C1B-60CA827D966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2292" name="Object 11">
                        <a:extLst>
                          <a:ext uri="{FF2B5EF4-FFF2-40B4-BE49-F238E27FC236}">
                            <a16:creationId xmlns:a16="http://schemas.microsoft.com/office/drawing/2014/main" id="{53FC97D0-096C-410B-A382-6710B189E6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57CE3957-CCBE-4672-9BF4-E2467317307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F5E658A-A959-4CA7-A49F-A2D37256738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22238"/>
            <a:ext cx="2141538" cy="6546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22238"/>
            <a:ext cx="6275387" cy="6546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D0548BE-7D35-4DF8-A52B-E5BD82044C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3155390-365E-4771-AE15-5BDC5CA157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0D27-09A2-47E1-8B64-917ED278B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997F371-FB21-415C-972A-F45FCF28536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9956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CD0724BB-9758-42B5-B729-8612C7CB0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818A18A-DD4B-4594-AD73-2D84FA9475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3330E495-3F31-4F54-B93B-F5ADC3A670F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3316" name="Object 11">
                        <a:extLst>
                          <a:ext uri="{FF2B5EF4-FFF2-40B4-BE49-F238E27FC236}">
                            <a16:creationId xmlns:a16="http://schemas.microsoft.com/office/drawing/2014/main" id="{5C9AF433-51E7-4A9D-8DDE-4195200C1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EDF82574-D78D-4D54-8517-20E32B0C624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8ACA8EE-4243-4301-8550-184525CA9F7D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122238"/>
            <a:ext cx="7434262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288" y="1196975"/>
            <a:ext cx="4208462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96975"/>
            <a:ext cx="4208463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BD17B3-DD0F-4520-A79E-A6B4CB357B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3D41C76-55B7-45A5-9C10-F87EF8EA25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09C1-0952-4A0E-A8E0-E6BAC1EEF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8C43882-3DB9-4E49-B233-1877C53246A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1228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96E40B7-F131-4CB9-81B8-2E45CCCB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3E54F03-662D-493F-AB50-2D27F07C2F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FA3A449B-DB36-4AF3-9D7D-23DD6A2F7E9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4340" name="Object 11">
                        <a:extLst>
                          <a:ext uri="{FF2B5EF4-FFF2-40B4-BE49-F238E27FC236}">
                            <a16:creationId xmlns:a16="http://schemas.microsoft.com/office/drawing/2014/main" id="{D47131BA-84D2-46D8-9877-2C9DA6D96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BD221B8B-DD10-48AC-B042-6E428FDD72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FEB2F8EE-F89F-4D30-B1AC-21330EB1DC80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122238"/>
            <a:ext cx="7434262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95288" y="1196975"/>
            <a:ext cx="8569325" cy="5472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09B2A00-3B9F-4611-8579-CD0131AD2B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CD03485-612A-43B8-81E5-FC6F554E31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B311-DCCE-4427-BFFE-ACF9AAD03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34D2605-218A-43A0-BCC0-C84D6C83FC0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0511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A8C1068B-1B06-445A-9DEC-7AD5BDEB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7711DF6-DEA3-4BB7-85F9-C0B2FD4681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911BCD14-E669-4157-B26B-EC1FBC8A72A0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5364" name="Object 11">
                        <a:extLst>
                          <a:ext uri="{FF2B5EF4-FFF2-40B4-BE49-F238E27FC236}">
                            <a16:creationId xmlns:a16="http://schemas.microsoft.com/office/drawing/2014/main" id="{B2C316B8-81F7-4E00-BF09-2F4A8591B7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5FFA96E9-3B78-417F-921A-BE31C0F64F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06DBD82-921B-4949-B959-0E23BDBD0D84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122238"/>
            <a:ext cx="7434262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208462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6150" y="1196975"/>
            <a:ext cx="4208463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96AFD86-6AAB-4CEE-8B9C-55E622A1AD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7D7E6CB-1BBE-476F-93A5-C9223C3D6B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6695-2431-435B-AA5C-E3D593FE0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8C88D40-EE99-4AC3-8A0F-11191DCFFA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347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14AA612-412C-463F-A96D-D7848A50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2CB1B22-A000-4249-B168-9A481627B1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1974999B-9174-4FB6-9E31-875EC20922C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6388" name="Object 11">
                        <a:extLst>
                          <a:ext uri="{FF2B5EF4-FFF2-40B4-BE49-F238E27FC236}">
                            <a16:creationId xmlns:a16="http://schemas.microsoft.com/office/drawing/2014/main" id="{35402611-BEFB-4670-8DEF-23773116F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3">
            <a:extLst>
              <a:ext uri="{FF2B5EF4-FFF2-40B4-BE49-F238E27FC236}">
                <a16:creationId xmlns:a16="http://schemas.microsoft.com/office/drawing/2014/main" id="{476DF273-6FFF-4846-AEE5-4042FD68E89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6C517C21-A13E-4698-B8A7-0F1387F15A3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122238"/>
            <a:ext cx="7434262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4208462" cy="2659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5288" y="4008438"/>
            <a:ext cx="4208462" cy="2660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56150" y="1196975"/>
            <a:ext cx="4208463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C470F99-4743-4D68-8522-BFB6717572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3099E7C-2EEC-413C-840E-4694BE757B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6F48-5266-4FAE-AA13-07C66C105D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D32F21B-6DC5-42BE-8CEC-46B73E1C2F8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7329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86C2F98C-205E-416D-A3FD-4AF228208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DE63097-3D23-416F-8D82-7DC18E7733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C9AA6646-27DF-4200-AA77-5F0E64AA919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3076" name="Object 11">
                        <a:extLst>
                          <a:ext uri="{FF2B5EF4-FFF2-40B4-BE49-F238E27FC236}">
                            <a16:creationId xmlns:a16="http://schemas.microsoft.com/office/drawing/2014/main" id="{6467B7ED-95BF-4C10-883C-9B6F00E113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01412611-6786-4111-9CBC-396CB4AF04D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FD086E80-63A5-47BA-B4C7-1BB76506FAF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F9B9465-CE32-4D5E-B19F-6F2A2CFE6E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5B113CA-67EE-4FC9-B3B2-3268D54623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A061-CE91-414E-8080-1FE2E0F978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54161BC-54C9-4E4C-A092-09666414F32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7911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FD78A76E-56AD-45E8-9F25-3DBAE6BF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34F384B-1E03-4B4E-B90E-CE48F9597D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DAE55A4F-7AB5-4E6D-962F-A172C79CBB87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4100" name="Object 11">
                        <a:extLst>
                          <a:ext uri="{FF2B5EF4-FFF2-40B4-BE49-F238E27FC236}">
                            <a16:creationId xmlns:a16="http://schemas.microsoft.com/office/drawing/2014/main" id="{4DC60E1E-41BD-4D6A-8C92-6F51A4AD19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id="{9C4854A2-AC72-41AB-898B-2845679AC94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F9D41BE-F9F3-4840-BD67-B026F5E40F8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85A0D0E-6AFB-495F-8B82-A70343271D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66AB07F-B73B-457C-ADD8-A895B5AD13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2E71-7649-46E9-AA57-99DB18E205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599928C-FA61-4C23-8F51-3D98707A08C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6021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C2B29187-FE7B-4B46-98FD-DC2939668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5B5D5A1-BFD6-4692-A87E-30A686440F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D772EDE2-46F8-46AF-B22F-9829BF4A7B0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5124" name="Object 11">
                        <a:extLst>
                          <a:ext uri="{FF2B5EF4-FFF2-40B4-BE49-F238E27FC236}">
                            <a16:creationId xmlns:a16="http://schemas.microsoft.com/office/drawing/2014/main" id="{D517A293-6BCF-4388-B99D-86C7F76FD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35852947-ECFD-4B8B-A657-24F07046DB4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06B3753-164F-43F3-846A-1ABC113853E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20846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96975"/>
            <a:ext cx="420846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44C8FE3-CD39-49A0-8F61-39046498A5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6409687-5C76-4556-BC34-9CD8309FD3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53B7-5D23-45D4-BFEE-C8477DE14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BF808E75-D594-43E8-8A2D-C8FA515FCE0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0246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B8DBE8AA-5FF2-4FA6-9F09-1DE5CD0C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6F84368-F9AD-4FFC-92FC-B8978215D8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E4904E84-730F-489C-9351-3FF250DD6A79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BE8BE2FA-E16C-4820-8741-EBBBFD2CC3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3">
            <a:extLst>
              <a:ext uri="{FF2B5EF4-FFF2-40B4-BE49-F238E27FC236}">
                <a16:creationId xmlns:a16="http://schemas.microsoft.com/office/drawing/2014/main" id="{A63EBB45-77F2-4865-AD7C-272B78FC6E5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D7E44508-FF26-44DE-8D5E-D6C978FC09A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988450F-4D8F-404A-86E7-B3156BA240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F63F722-242A-49B1-9C8E-C72AB3F33C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3F94-E1F2-4802-A431-8E97928011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AE1EC90-80AC-44C1-A23C-7CC77907785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8025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E2C060AD-127E-4FDB-B038-9AB75BB9C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BED8C70-DAE1-4075-8969-C9902B7F1A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CEE4615E-A544-45DF-9783-37F36971EC40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7172" name="Object 11">
                        <a:extLst>
                          <a:ext uri="{FF2B5EF4-FFF2-40B4-BE49-F238E27FC236}">
                            <a16:creationId xmlns:a16="http://schemas.microsoft.com/office/drawing/2014/main" id="{303DC59B-F34A-4508-8B4B-799802040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3">
            <a:extLst>
              <a:ext uri="{FF2B5EF4-FFF2-40B4-BE49-F238E27FC236}">
                <a16:creationId xmlns:a16="http://schemas.microsoft.com/office/drawing/2014/main" id="{E844F348-5AF6-4AA3-9F18-D5F5C88A72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4E4CF32-B15A-4BB6-9C3C-8468A1ACAF10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9A87761-D559-4F4D-8527-6BF2E0DA54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ABC41B5-571F-418E-A341-C63377A363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CC7E-F329-4CC2-816B-F1F63DC81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0B06A94-9547-456C-A044-82256F487EE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0336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099663E3-6EAC-4CF2-85F4-2B0F905E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6CC7896-ABD7-4650-97AD-252F874AE6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8A3B4832-07C0-47B1-B119-764C6413C3A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8196" name="Object 11">
                        <a:extLst>
                          <a:ext uri="{FF2B5EF4-FFF2-40B4-BE49-F238E27FC236}">
                            <a16:creationId xmlns:a16="http://schemas.microsoft.com/office/drawing/2014/main" id="{89F9C299-FFE1-484E-9F29-0DC5E1FD8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3">
            <a:extLst>
              <a:ext uri="{FF2B5EF4-FFF2-40B4-BE49-F238E27FC236}">
                <a16:creationId xmlns:a16="http://schemas.microsoft.com/office/drawing/2014/main" id="{06510E1A-2936-4D9A-AE18-DA56E763269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C5ACD94-5FB6-43E6-B921-F6F6EA1A50F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496A31-7E6C-4B4D-970D-0F03D0C5B9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AF74254-96F7-4985-9E5D-6AD1F22F41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5DD8-5C42-468F-9C63-CC92F78788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AF316C1-0D19-4A9C-93C8-8FDD7F2CA90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0484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45A703A2-5619-4D7A-90AE-29CBD93B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E391D66-7489-4232-B8A0-0245A9BD65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A3906FBB-0112-4805-93D0-1B7573A7D0EC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9220" name="Object 11">
                        <a:extLst>
                          <a:ext uri="{FF2B5EF4-FFF2-40B4-BE49-F238E27FC236}">
                            <a16:creationId xmlns:a16="http://schemas.microsoft.com/office/drawing/2014/main" id="{63A5A3AB-1284-432F-9B46-3E4E21515D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040ECAAF-2A15-4F81-99FE-D8404AF44E7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1AC7440-2B52-4E54-84CD-2B46BDD3919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427356-310F-4C4F-B146-B3E3FAEDEF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8F31680-E62B-41E2-8D2D-5AA4AA562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A954-F2EB-453C-8BCE-F030751702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1F96BCC-32E5-4053-9947-0873B7534EE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5167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2EE6BCF8-AC97-4D4F-95C4-8C590EFD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5913310-B5BF-479F-9DC6-B2E6FA1295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5ECAE019-F011-4DDB-9967-052D24333B5E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0244" name="Object 11">
                        <a:extLst>
                          <a:ext uri="{FF2B5EF4-FFF2-40B4-BE49-F238E27FC236}">
                            <a16:creationId xmlns:a16="http://schemas.microsoft.com/office/drawing/2014/main" id="{45AAEE2C-3EC4-4EF4-B075-44AC46943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id="{468013F5-73A9-451E-87A6-AFA4257C7AF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AF1AD19-3B80-4088-9784-764F261AA5C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6BEBA43-AC62-4FC1-84C3-61810890E9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0432193-2181-4617-B2FF-A3D691A2E7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93FB-1869-4187-88F7-E89AE77F0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91C571A-E5A6-4740-8770-0E75DEB51BC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469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>
            <a:extLst>
              <a:ext uri="{FF2B5EF4-FFF2-40B4-BE49-F238E27FC236}">
                <a16:creationId xmlns:a16="http://schemas.microsoft.com/office/drawing/2014/main" id="{33D018C0-CBDE-4362-BBDF-AF1E4798B0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2150" y="6453188"/>
            <a:ext cx="2816225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1364" name="Rectangle 4">
            <a:extLst>
              <a:ext uri="{FF2B5EF4-FFF2-40B4-BE49-F238E27FC236}">
                <a16:creationId xmlns:a16="http://schemas.microsoft.com/office/drawing/2014/main" id="{48F8C3EE-A82D-48B8-80BF-3AD49405D3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9425" y="6453188"/>
            <a:ext cx="2027238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B1F01B58-D017-45C0-B538-13A8FA9143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6408B466-57A2-4AE9-82E4-6AC810801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122238"/>
            <a:ext cx="74342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6477289-8E45-4474-92F7-9F19363A9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5693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71367" name="Rectangle 7">
            <a:extLst>
              <a:ext uri="{FF2B5EF4-FFF2-40B4-BE49-F238E27FC236}">
                <a16:creationId xmlns:a16="http://schemas.microsoft.com/office/drawing/2014/main" id="{7CC683EC-EA74-4E53-A4F9-3EFB292860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37313"/>
            <a:ext cx="205105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D47868F3-B4D4-4A00-99BD-6E41100A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2" name="Rectangle 12">
            <a:extLst>
              <a:ext uri="{FF2B5EF4-FFF2-40B4-BE49-F238E27FC236}">
                <a16:creationId xmlns:a16="http://schemas.microsoft.com/office/drawing/2014/main" id="{6479D5B9-4E3A-401D-A05B-45D47685AF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1033" name="Object 11">
            <a:extLst>
              <a:ext uri="{FF2B5EF4-FFF2-40B4-BE49-F238E27FC236}">
                <a16:creationId xmlns:a16="http://schemas.microsoft.com/office/drawing/2014/main" id="{B045D1CE-CA9E-4D34-969A-9948F51E0CAC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18" imgW="1711440" imgH="1686960" progId="CorelDRAW.Graphic.13">
                  <p:embed/>
                </p:oleObj>
              </mc:Choice>
              <mc:Fallback>
                <p:oleObj name="CorelDRAW" r:id="rId18" imgW="1711440" imgH="1686960" progId="CorelDRAW.Graphic.1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13">
            <a:extLst>
              <a:ext uri="{FF2B5EF4-FFF2-40B4-BE49-F238E27FC236}">
                <a16:creationId xmlns:a16="http://schemas.microsoft.com/office/drawing/2014/main" id="{5AD8AE0B-320E-41E3-9546-0FD6518B916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Rectangle 14">
            <a:extLst>
              <a:ext uri="{FF2B5EF4-FFF2-40B4-BE49-F238E27FC236}">
                <a16:creationId xmlns:a16="http://schemas.microsoft.com/office/drawing/2014/main" id="{5EAC5C02-9237-4F62-B0E1-9A25F258E61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3" r:id="rId1"/>
    <p:sldLayoutId id="2147485354" r:id="rId2"/>
    <p:sldLayoutId id="2147485355" r:id="rId3"/>
    <p:sldLayoutId id="2147485356" r:id="rId4"/>
    <p:sldLayoutId id="2147485357" r:id="rId5"/>
    <p:sldLayoutId id="2147485358" r:id="rId6"/>
    <p:sldLayoutId id="2147485359" r:id="rId7"/>
    <p:sldLayoutId id="2147485360" r:id="rId8"/>
    <p:sldLayoutId id="2147485361" r:id="rId9"/>
    <p:sldLayoutId id="2147485362" r:id="rId10"/>
    <p:sldLayoutId id="2147485363" r:id="rId11"/>
    <p:sldLayoutId id="2147485364" r:id="rId12"/>
    <p:sldLayoutId id="2147485365" r:id="rId13"/>
    <p:sldLayoutId id="2147485366" r:id="rId14"/>
    <p:sldLayoutId id="214748536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DDDD817-4396-42A6-AB6F-C6DEC951ED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0125" y="2132856"/>
            <a:ext cx="7348745" cy="1584176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О </a:t>
            </a:r>
            <a:r>
              <a:rPr lang="ru-RU" altLang="ru-RU" sz="2800" dirty="0" smtClean="0"/>
              <a:t>взаимодействии </a:t>
            </a:r>
            <a:r>
              <a:rPr lang="ru-RU" altLang="ru-RU" sz="2800" dirty="0"/>
              <a:t>образовательных организаций с предприятиями Чувашской Республики</a:t>
            </a:r>
            <a:endParaRPr lang="ru-RU" altLang="ru-RU" sz="2800" b="0" dirty="0"/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9498377A-BFCD-4633-9547-DB2F5632C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25" y="3786188"/>
            <a:ext cx="7231063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DDD817-4396-42A6-AB6F-C6DEC951E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3855346"/>
            <a:ext cx="7527925" cy="130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kern="0" dirty="0"/>
              <a:t/>
            </a:r>
            <a:br>
              <a:rPr lang="ru-RU" altLang="ru-RU" sz="2000" kern="0" dirty="0"/>
            </a:br>
            <a:r>
              <a:rPr lang="ru-RU" altLang="ru-RU" sz="1600" kern="0" dirty="0"/>
              <a:t> </a:t>
            </a:r>
            <a:endParaRPr lang="ru-RU" altLang="ru-RU" sz="1800" b="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A202E-51C1-A4DB-A307-A09DDC4B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22238"/>
            <a:ext cx="7532135" cy="85883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 задачи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1A12FB9-C8BB-5A39-D3EB-C232A0A39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36951"/>
              </p:ext>
            </p:extLst>
          </p:nvPr>
        </p:nvGraphicFramePr>
        <p:xfrm>
          <a:off x="395288" y="1196975"/>
          <a:ext cx="8569325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2819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1A12FB9-C8BB-5A39-D3EB-C232A0A39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586088"/>
              </p:ext>
            </p:extLst>
          </p:nvPr>
        </p:nvGraphicFramePr>
        <p:xfrm>
          <a:off x="365471" y="1167158"/>
          <a:ext cx="8569325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E8B0F06-20D8-0EA9-C7DD-CDA559ED06E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08013" y="122238"/>
            <a:ext cx="756195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 задачи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8670259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34776-795F-10C6-9E1B-68134A183A5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предприятий с образовательными организациями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B11B6E5-F15D-4A20-F557-588B38F9C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668523"/>
              </p:ext>
            </p:extLst>
          </p:nvPr>
        </p:nvGraphicFramePr>
        <p:xfrm>
          <a:off x="200735" y="1206703"/>
          <a:ext cx="8748712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1385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192AF06-F03D-4230-B64E-0A550E668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938" y="2744787"/>
            <a:ext cx="6538912" cy="1293813"/>
          </a:xfrm>
        </p:spPr>
        <p:txBody>
          <a:bodyPr/>
          <a:lstStyle/>
          <a:p>
            <a:r>
              <a:rPr lang="ru-RU" i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778775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AF3BD-36EE-4FAA-94B0-52E55ACE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00025"/>
            <a:ext cx="7434262" cy="858838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кадровой потребности в отраслях экономики Чувашской Республики</a:t>
            </a:r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  <p:sp>
        <p:nvSpPr>
          <p:cNvPr id="36867" name="Объект 4">
            <a:extLst>
              <a:ext uri="{FF2B5EF4-FFF2-40B4-BE49-F238E27FC236}">
                <a16:creationId xmlns:a16="http://schemas.microsoft.com/office/drawing/2014/main" id="{466FD7BD-E16B-4246-A104-4FBB3E96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8" y="1058863"/>
            <a:ext cx="9066212" cy="56102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b="1"/>
              <a:t>  </a:t>
            </a:r>
            <a:endParaRPr lang="ru-RU" alt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4F4B4FE-D734-45C8-A388-CFA64B00D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65554"/>
              </p:ext>
            </p:extLst>
          </p:nvPr>
        </p:nvGraphicFramePr>
        <p:xfrm>
          <a:off x="690321" y="1223523"/>
          <a:ext cx="7763357" cy="530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765">
                  <a:extLst>
                    <a:ext uri="{9D8B030D-6E8A-4147-A177-3AD203B41FA5}">
                      <a16:colId xmlns:a16="http://schemas.microsoft.com/office/drawing/2014/main" val="1235083788"/>
                    </a:ext>
                  </a:extLst>
                </a:gridCol>
                <a:gridCol w="2787706">
                  <a:extLst>
                    <a:ext uri="{9D8B030D-6E8A-4147-A177-3AD203B41FA5}">
                      <a16:colId xmlns:a16="http://schemas.microsoft.com/office/drawing/2014/main" val="1907632812"/>
                    </a:ext>
                  </a:extLst>
                </a:gridCol>
                <a:gridCol w="1501742">
                  <a:extLst>
                    <a:ext uri="{9D8B030D-6E8A-4147-A177-3AD203B41FA5}">
                      <a16:colId xmlns:a16="http://schemas.microsoft.com/office/drawing/2014/main" val="2100574410"/>
                    </a:ext>
                  </a:extLst>
                </a:gridCol>
                <a:gridCol w="1501072">
                  <a:extLst>
                    <a:ext uri="{9D8B030D-6E8A-4147-A177-3AD203B41FA5}">
                      <a16:colId xmlns:a16="http://schemas.microsoft.com/office/drawing/2014/main" val="1054507904"/>
                    </a:ext>
                  </a:extLst>
                </a:gridCol>
                <a:gridCol w="1501072">
                  <a:extLst>
                    <a:ext uri="{9D8B030D-6E8A-4147-A177-3AD203B41FA5}">
                      <a16:colId xmlns:a16="http://schemas.microsoft.com/office/drawing/2014/main" val="4292786767"/>
                    </a:ext>
                  </a:extLst>
                </a:gridCol>
              </a:tblGrid>
              <a:tr h="89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Отрасль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Потребность в кадрах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в 2020г.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Потребность в кадрах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 2022 г.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Потребность в кадрах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в 2024г.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3952676878"/>
                  </a:ext>
                </a:extLst>
              </a:tr>
              <a:tr h="24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Промышленность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2859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3182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</a:t>
                      </a: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718352261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АПК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521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523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907</a:t>
                      </a: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3161522506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ЖКХ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2450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2412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4125</a:t>
                      </a: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2835318509"/>
                  </a:ext>
                </a:extLst>
              </a:tr>
              <a:tr h="467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 и дорожное хозяйство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3584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3401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2367</a:t>
                      </a: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936391864"/>
                  </a:ext>
                </a:extLst>
              </a:tr>
              <a:tr h="335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Торговля и сфера услуг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5241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5112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2345</a:t>
                      </a: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1608866906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 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1145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2820</a:t>
                      </a: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1514268001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Здравоохранение и социальная сфера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597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1073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785</a:t>
                      </a: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3544885656"/>
                  </a:ext>
                </a:extLst>
              </a:tr>
              <a:tr h="377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Информатизация и связь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674</a:t>
                      </a: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2843084571"/>
                  </a:ext>
                </a:extLst>
              </a:tr>
              <a:tr h="514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Дополнит. потребность для других отраслей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565" marR="49565" marT="0" marB="0"/>
                </a:tc>
                <a:extLst>
                  <a:ext uri="{0D108BD9-81ED-4DB2-BD59-A6C34878D82A}">
                    <a16:rowId xmlns:a16="http://schemas.microsoft.com/office/drawing/2014/main" val="733318034"/>
                  </a:ext>
                </a:extLst>
              </a:tr>
              <a:tr h="96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49565" marR="49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17280</a:t>
                      </a:r>
                    </a:p>
                  </a:txBody>
                  <a:tcPr marL="49565" marR="49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17890</a:t>
                      </a:r>
                    </a:p>
                  </a:txBody>
                  <a:tcPr marL="49565" marR="49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20560</a:t>
                      </a:r>
                    </a:p>
                  </a:txBody>
                  <a:tcPr marL="49565" marR="49565" marT="0" marB="0" anchor="ctr"/>
                </a:tc>
                <a:extLst>
                  <a:ext uri="{0D108BD9-81ED-4DB2-BD59-A6C34878D82A}">
                    <a16:rowId xmlns:a16="http://schemas.microsoft.com/office/drawing/2014/main" val="29691183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05AA8-CBC5-4078-A94C-9425DB2A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96838"/>
            <a:ext cx="7434263" cy="1204912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Дисбаланс кадровой потребности и рынка образовательных услуг по специалистам и служащим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(выборочно)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5269CD8-7B86-4A74-BC81-59D1D6192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470677"/>
              </p:ext>
            </p:extLst>
          </p:nvPr>
        </p:nvGraphicFramePr>
        <p:xfrm>
          <a:off x="395288" y="1301749"/>
          <a:ext cx="8569326" cy="4665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5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779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Профессия по ОКЗ</a:t>
                      </a:r>
                    </a:p>
                  </a:txBody>
                  <a:tcPr marL="26034" marR="26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Текущая </a:t>
                      </a:r>
                    </a:p>
                  </a:txBody>
                  <a:tcPr marL="26034" marR="26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Прогноз  2024</a:t>
                      </a:r>
                    </a:p>
                  </a:txBody>
                  <a:tcPr marL="26034" marR="2603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Ежегодный набор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ДПО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1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Менеджер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продажам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1348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495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Специалист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электроснабжению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447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308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Преподаватель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Инженер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механик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Инженер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технолог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Администратор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Старший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администратор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Специалист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охране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труда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Специалисты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финан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10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Менеджер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11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Инженер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энергетик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Зав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производством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обществ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питания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Учитель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нач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альных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классов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Инженер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строитель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228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Программист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C9336-2302-461F-AD59-F69AE7F5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96838"/>
            <a:ext cx="7434263" cy="1204912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Дисбаланс кадровой потребности и рынка образовательных услуг по рабочим профессиям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(выборочно) 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17CE11A-CF11-44D8-82D8-8AA7B5769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524311"/>
              </p:ext>
            </p:extLst>
          </p:nvPr>
        </p:nvGraphicFramePr>
        <p:xfrm>
          <a:off x="345689" y="1377950"/>
          <a:ext cx="8552984" cy="5062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5221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Профессия по ОКЗ</a:t>
                      </a:r>
                    </a:p>
                  </a:txBody>
                  <a:tcPr marL="26034" marR="26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Текущая</a:t>
                      </a:r>
                    </a:p>
                  </a:txBody>
                  <a:tcPr marL="26034" marR="26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Прогноз  2024</a:t>
                      </a:r>
                    </a:p>
                  </a:txBody>
                  <a:tcPr marL="26034" marR="2603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Ежегодный набор 2021 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Код программы СПО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Кол-во чел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Код программы ПО 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Кол-во чел.</a:t>
                      </a: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Продавец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2570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1094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Швея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29.02.04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29.01.07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Повар</a:t>
                      </a: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шеф-повар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446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43.02.15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43.01.09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Водители категорий С, Д, 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342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35.01.13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Кладовщик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Слесари - сантехники и слесари трубопроводчики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08.02.07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08.01.26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Слесарь</a:t>
                      </a: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ремонту</a:t>
                      </a: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электрооборудования</a:t>
                      </a: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13.02.11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13.01.10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Производитель</a:t>
                      </a: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работ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08.02.01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Специалист по эксплуатации жилых домов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148 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172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08.02.11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Электрогазосварщик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15.01.15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Специалист</a:t>
                      </a: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теплоснабжению</a:t>
                      </a:r>
                      <a:r>
                        <a:rPr lang="ru-RU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(техник)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106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149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13.02.02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1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Слесарь по ремонту подвижного состава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23.01.07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4" marR="2603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0A29F-F62B-4B8B-AC03-2FACF8C4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востребованные профессии на рынке труда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6">
            <a:extLst>
              <a:ext uri="{FF2B5EF4-FFF2-40B4-BE49-F238E27FC236}">
                <a16:creationId xmlns:a16="http://schemas.microsoft.com/office/drawing/2014/main" id="{D4E98613-C59F-4AC6-97BA-8FC2F5161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458720"/>
              </p:ext>
            </p:extLst>
          </p:nvPr>
        </p:nvGraphicFramePr>
        <p:xfrm>
          <a:off x="295276" y="1171575"/>
          <a:ext cx="8582024" cy="544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11C71-36BB-43AE-BA77-09332276DA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дисбаланса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0857A-82A0-411B-B7C1-ACB24C32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82" y="1560458"/>
            <a:ext cx="8796918" cy="507446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Качественное несоответствие спроса и предложения рабочей силы в республике.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Особенности </a:t>
            </a:r>
            <a:r>
              <a:rPr lang="ru-RU" sz="1800" dirty="0" smtClean="0"/>
              <a:t>сегодняшнего поколения молодежи</a:t>
            </a:r>
            <a:endParaRPr lang="ru-RU" sz="18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Высокая текучесть при нехватке кадров в ряде сфер (напр. торговля</a:t>
            </a:r>
            <a:r>
              <a:rPr lang="ru-RU" sz="1800" dirty="0" smtClean="0"/>
              <a:t>)</a:t>
            </a:r>
            <a:endParaRPr lang="ru-RU" sz="18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Невысокий уровень привлекательности по ряду востребованных профессий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Отсутствие подготовки по определенным специальностям в </a:t>
            </a:r>
            <a:r>
              <a:rPr lang="ru-RU" sz="1800" dirty="0" smtClean="0"/>
              <a:t>республике </a:t>
            </a:r>
            <a:r>
              <a:rPr lang="ru-RU" sz="1800" dirty="0"/>
              <a:t>(из-за малочисленности работников этих профессий в регионе</a:t>
            </a:r>
            <a:r>
              <a:rPr lang="ru-RU" sz="1800" dirty="0" smtClean="0"/>
              <a:t>)</a:t>
            </a:r>
            <a:endParaRPr lang="ru-RU" sz="18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Миграция специалистов в регионы с более высоким уровнем оплаты </a:t>
            </a:r>
            <a:r>
              <a:rPr lang="ru-RU" sz="1800" dirty="0" smtClean="0"/>
              <a:t>труда</a:t>
            </a:r>
            <a:endParaRPr lang="ru-RU" sz="18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Ориентированность выпускников школ на поступление в </a:t>
            </a:r>
            <a:r>
              <a:rPr lang="ru-RU" sz="1800" dirty="0" smtClean="0"/>
              <a:t>вузы</a:t>
            </a:r>
            <a:endParaRPr lang="ru-RU" sz="18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Недостаточная связь системы образования с работодателями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Отсутствие производственно-образовательных </a:t>
            </a:r>
            <a:r>
              <a:rPr lang="ru-RU" sz="1800" dirty="0" smtClean="0"/>
              <a:t>кластеров</a:t>
            </a:r>
            <a:endParaRPr lang="ru-RU" sz="1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64422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34776-795F-10C6-9E1B-68134A18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2238"/>
            <a:ext cx="7561952" cy="8588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задачи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B11B6E5-F15D-4A20-F557-588B38F9C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879678"/>
              </p:ext>
            </p:extLst>
          </p:nvPr>
        </p:nvGraphicFramePr>
        <p:xfrm>
          <a:off x="395288" y="1196975"/>
          <a:ext cx="8569325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750642-92AA-B85D-7F7E-483FDDEEDA8F}"/>
              </a:ext>
            </a:extLst>
          </p:cNvPr>
          <p:cNvSpPr txBox="1"/>
          <p:nvPr/>
        </p:nvSpPr>
        <p:spPr>
          <a:xfrm>
            <a:off x="608014" y="4014952"/>
            <a:ext cx="284989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008000"/>
                </a:solidFill>
              </a:rPr>
              <a:t>Цель: </a:t>
            </a:r>
          </a:p>
          <a:p>
            <a:pPr lvl="0"/>
            <a:r>
              <a:rPr lang="ru-RU" sz="1800" i="1" dirty="0">
                <a:solidFill>
                  <a:srgbClr val="7030A0"/>
                </a:solidFill>
              </a:rPr>
              <a:t>формирование регионального заказа по подготовке специалистов и рабочих кадров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632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A156C-06C3-AE1E-AE64-D092AEDF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22238"/>
            <a:ext cx="7552013" cy="85883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 задачи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EC60AE-5A76-1E7F-9BE2-8C84BD502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236754"/>
              </p:ext>
            </p:extLst>
          </p:nvPr>
        </p:nvGraphicFramePr>
        <p:xfrm>
          <a:off x="159582" y="981075"/>
          <a:ext cx="8824836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292DFC-B5B5-208B-8DAF-3352E25C4DFE}"/>
              </a:ext>
            </a:extLst>
          </p:cNvPr>
          <p:cNvSpPr txBox="1"/>
          <p:nvPr/>
        </p:nvSpPr>
        <p:spPr>
          <a:xfrm>
            <a:off x="158485" y="4504996"/>
            <a:ext cx="2832006" cy="73866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cs typeface="Times New Roman" panose="02020603050405020304" pitchFamily="18" charset="0"/>
              </a:rPr>
              <a:t>Принятие мер по сохранению имеющихся и созданию новых рабочих мест.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B1CABD-8612-F0CE-3473-4D1DA44B13FE}"/>
              </a:ext>
            </a:extLst>
          </p:cNvPr>
          <p:cNvSpPr txBox="1"/>
          <p:nvPr/>
        </p:nvSpPr>
        <p:spPr>
          <a:xfrm>
            <a:off x="158485" y="3504922"/>
            <a:ext cx="2832006" cy="76944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cs typeface="Times New Roman" panose="02020603050405020304" pitchFamily="18" charset="0"/>
              </a:rPr>
              <a:t>Содействие росту социально-экономической привлекательности региона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82012-9C4A-85F0-20A7-9730BFAA59B1}"/>
              </a:ext>
            </a:extLst>
          </p:cNvPr>
          <p:cNvSpPr txBox="1"/>
          <p:nvPr/>
        </p:nvSpPr>
        <p:spPr>
          <a:xfrm>
            <a:off x="3155448" y="4489807"/>
            <a:ext cx="2832006" cy="160043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latin typeface="+mn-lt"/>
              </a:rPr>
              <a:t>Развитие системы внутрипроизводственного обучения персонала, повышения квалификации и профессиональной переподготовки кадров за счёт предприятий.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CEA8E-D23C-AA1D-64BA-0ADB138B2918}"/>
              </a:ext>
            </a:extLst>
          </p:cNvPr>
          <p:cNvSpPr txBox="1"/>
          <p:nvPr/>
        </p:nvSpPr>
        <p:spPr>
          <a:xfrm>
            <a:off x="158485" y="5505070"/>
            <a:ext cx="2832006" cy="73866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latin typeface="+mn-lt"/>
                <a:ea typeface="+mn-ea"/>
              </a:rPr>
              <a:t>Разработка действенной системы стимулирования труда на предприятиях.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6C6D6-1B87-1C08-CE25-5CFEB6C34849}"/>
              </a:ext>
            </a:extLst>
          </p:cNvPr>
          <p:cNvSpPr txBox="1"/>
          <p:nvPr/>
        </p:nvSpPr>
        <p:spPr>
          <a:xfrm>
            <a:off x="6152412" y="3504922"/>
            <a:ext cx="2832006" cy="1569660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Aft>
                <a:spcPts val="1000"/>
              </a:spcAft>
              <a:defRPr sz="16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Развитие социального партнерства между профсоюзами, объединениями работодателей и органами государственной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2394741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A202E-51C1-A4DB-A307-A09DDC4B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22238"/>
            <a:ext cx="7571891" cy="85883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 задачи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1A12FB9-C8BB-5A39-D3EB-C232A0A39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280794"/>
              </p:ext>
            </p:extLst>
          </p:nvPr>
        </p:nvGraphicFramePr>
        <p:xfrm>
          <a:off x="395288" y="1196975"/>
          <a:ext cx="8569325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4486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 ТПП">
  <a:themeElements>
    <a:clrScheme name="Презентация ТПП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резентация ТП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ТПП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20022</TotalTime>
  <Words>982</Words>
  <Application>Microsoft Office PowerPoint</Application>
  <PresentationFormat>Экран (4:3)</PresentationFormat>
  <Paragraphs>351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Times New Roman</vt:lpstr>
      <vt:lpstr>Wingdings</vt:lpstr>
      <vt:lpstr>Презентация ТПП</vt:lpstr>
      <vt:lpstr>CorelDRAW</vt:lpstr>
      <vt:lpstr>О взаимодействии образовательных организаций с предприятиями Чувашской Республики</vt:lpstr>
      <vt:lpstr>Прогноз кадровой потребности в отраслях экономики Чувашской Республики </vt:lpstr>
      <vt:lpstr>Дисбаланс кадровой потребности и рынка образовательных услуг по специалистам и служащим (выборочно) </vt:lpstr>
      <vt:lpstr>Дисбаланс кадровой потребности и рынка образовательных услуг по рабочим профессиям (выборочно)   </vt:lpstr>
      <vt:lpstr>Наиболее востребованные профессии на рынке труда </vt:lpstr>
      <vt:lpstr>Причины дисбаланса</vt:lpstr>
      <vt:lpstr>Проблемы и задачи</vt:lpstr>
      <vt:lpstr>Проблемы и задачи</vt:lpstr>
      <vt:lpstr>Проблемы и задачи</vt:lpstr>
      <vt:lpstr>Проблемы и задачи</vt:lpstr>
      <vt:lpstr>Проблемы и задачи</vt:lpstr>
      <vt:lpstr>Взаимодействие предприятий с образовательными организациями</vt:lpstr>
      <vt:lpstr>Спасибо за внимание!</vt:lpstr>
    </vt:vector>
  </TitlesOfParts>
  <Company>CHAMBER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ПОДГОТОВКИ К АККРЕДИТАЦИИ ТПП</dc:title>
  <dc:creator>Vakhrushev</dc:creator>
  <cp:lastModifiedBy>Игорь</cp:lastModifiedBy>
  <cp:revision>651</cp:revision>
  <cp:lastPrinted>2022-04-26T05:54:02Z</cp:lastPrinted>
  <dcterms:created xsi:type="dcterms:W3CDTF">2005-05-03T10:50:46Z</dcterms:created>
  <dcterms:modified xsi:type="dcterms:W3CDTF">2023-03-16T04:50:55Z</dcterms:modified>
</cp:coreProperties>
</file>